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7"/>
  </p:notesMasterIdLst>
  <p:handoutMasterIdLst>
    <p:handoutMasterId r:id="rId28"/>
  </p:handoutMasterIdLst>
  <p:sldIdLst>
    <p:sldId id="2147468605" r:id="rId2"/>
    <p:sldId id="2147471327" r:id="rId3"/>
    <p:sldId id="359" r:id="rId4"/>
    <p:sldId id="2147480369" r:id="rId5"/>
    <p:sldId id="2147480368" r:id="rId6"/>
    <p:sldId id="363" r:id="rId7"/>
    <p:sldId id="2147480367" r:id="rId8"/>
    <p:sldId id="2147480365" r:id="rId9"/>
    <p:sldId id="364" r:id="rId10"/>
    <p:sldId id="365" r:id="rId11"/>
    <p:sldId id="2147481904" r:id="rId12"/>
    <p:sldId id="371" r:id="rId13"/>
    <p:sldId id="367" r:id="rId14"/>
    <p:sldId id="372" r:id="rId15"/>
    <p:sldId id="373" r:id="rId16"/>
    <p:sldId id="2147481902" r:id="rId17"/>
    <p:sldId id="2147468611" r:id="rId18"/>
    <p:sldId id="2147468616" r:id="rId19"/>
    <p:sldId id="2147468612" r:id="rId20"/>
    <p:sldId id="2147468614" r:id="rId21"/>
    <p:sldId id="2147468615" r:id="rId22"/>
    <p:sldId id="2147468617" r:id="rId23"/>
    <p:sldId id="370" r:id="rId24"/>
    <p:sldId id="2147481903" r:id="rId25"/>
    <p:sldId id="214748037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5BCDCC7-7498-422E-B478-53280A01098F}">
          <p14:sldIdLst>
            <p14:sldId id="2147468605"/>
            <p14:sldId id="2147471327"/>
          </p14:sldIdLst>
        </p14:section>
        <p14:section name="SAP Evolution" id="{C2B4F9D8-A5D0-4B87-A907-0E5693858722}">
          <p14:sldIdLst>
            <p14:sldId id="359"/>
            <p14:sldId id="2147480369"/>
            <p14:sldId id="2147480368"/>
          </p14:sldIdLst>
        </p14:section>
        <p14:section name="SAP Customization" id="{63C344A5-B54E-4FE4-A360-DC6BC369B47A}">
          <p14:sldIdLst>
            <p14:sldId id="363"/>
          </p14:sldIdLst>
        </p14:section>
        <p14:section name="SAP Development Stack" id="{53289C2B-2677-43D2-B3AC-7B46B710BF73}">
          <p14:sldIdLst>
            <p14:sldId id="2147480367"/>
            <p14:sldId id="2147480365"/>
            <p14:sldId id="364"/>
            <p14:sldId id="365"/>
            <p14:sldId id="2147481904"/>
            <p14:sldId id="371"/>
            <p14:sldId id="367"/>
            <p14:sldId id="372"/>
            <p14:sldId id="373"/>
          </p14:sldIdLst>
        </p14:section>
        <p14:section name="OpenText AppSec" id="{530733F0-ACB3-4EB9-B975-7A2AD5602BB3}">
          <p14:sldIdLst>
            <p14:sldId id="2147481902"/>
          </p14:sldIdLst>
        </p14:section>
        <p14:section name="Fortify ABAP" id="{499FACB9-8C48-4C59-A32F-A57DFBCB69B6}">
          <p14:sldIdLst>
            <p14:sldId id="2147468611"/>
            <p14:sldId id="2147468616"/>
            <p14:sldId id="2147468612"/>
            <p14:sldId id="2147468614"/>
            <p14:sldId id="2147468615"/>
            <p14:sldId id="2147468617"/>
            <p14:sldId id="370"/>
          </p14:sldIdLst>
        </p14:section>
        <p14:section name="Competition" id="{AE20A60B-2A44-49A3-99E2-01F650DC97C4}">
          <p14:sldIdLst>
            <p14:sldId id="2147481903"/>
          </p14:sldIdLst>
        </p14:section>
        <p14:section name="The End" id="{16FCE866-F0E6-4546-821B-638438F05CB9}">
          <p14:sldIdLst>
            <p14:sldId id="21474803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0" autoAdjust="0"/>
    <p:restoredTop sz="91769" autoAdjust="0"/>
  </p:normalViewPr>
  <p:slideViewPr>
    <p:cSldViewPr snapToGrid="0">
      <p:cViewPr varScale="1">
        <p:scale>
          <a:sx n="66" d="100"/>
          <a:sy n="66" d="100"/>
        </p:scale>
        <p:origin x="75" y="12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15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56D6AB-1756-47CE-B1FA-F78B621F875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F47A50-EC0E-4EC9-9850-4BFCBEACD0B5}">
      <dgm:prSet phldrT="[Text]" phldr="0"/>
      <dgm:spPr/>
      <dgm:t>
        <a:bodyPr/>
        <a:lstStyle/>
        <a:p>
          <a:r>
            <a:rPr lang="en-US" dirty="0"/>
            <a:t>SAP R/3</a:t>
          </a:r>
        </a:p>
      </dgm:t>
    </dgm:pt>
    <dgm:pt modelId="{C256C90C-B011-4732-9774-E2A842E14F9C}" type="parTrans" cxnId="{C1636F58-0696-4C17-8068-BFDD12067D11}">
      <dgm:prSet/>
      <dgm:spPr/>
      <dgm:t>
        <a:bodyPr/>
        <a:lstStyle/>
        <a:p>
          <a:endParaRPr lang="en-US"/>
        </a:p>
      </dgm:t>
    </dgm:pt>
    <dgm:pt modelId="{D8A9EBFE-45E6-49D8-9C68-27A469C92196}" type="sibTrans" cxnId="{C1636F58-0696-4C17-8068-BFDD12067D11}">
      <dgm:prSet/>
      <dgm:spPr/>
      <dgm:t>
        <a:bodyPr/>
        <a:lstStyle/>
        <a:p>
          <a:endParaRPr lang="en-US"/>
        </a:p>
      </dgm:t>
    </dgm:pt>
    <dgm:pt modelId="{3154E539-194D-4498-ACBB-13C746700860}">
      <dgm:prSet phldrT="[Text]" phldr="0"/>
      <dgm:spPr/>
      <dgm:t>
        <a:bodyPr/>
        <a:lstStyle/>
        <a:p>
          <a:r>
            <a:rPr lang="en-US" dirty="0"/>
            <a:t>SAP S4/HANA</a:t>
          </a:r>
        </a:p>
      </dgm:t>
    </dgm:pt>
    <dgm:pt modelId="{36B66F9C-A9C8-49AC-9E62-B0E020CD1F83}" type="parTrans" cxnId="{636D11FD-6601-4141-8DD9-EF9E260CA497}">
      <dgm:prSet/>
      <dgm:spPr/>
      <dgm:t>
        <a:bodyPr/>
        <a:lstStyle/>
        <a:p>
          <a:endParaRPr lang="en-US"/>
        </a:p>
      </dgm:t>
    </dgm:pt>
    <dgm:pt modelId="{244CD55C-B527-4678-9EF2-40F3117460C7}" type="sibTrans" cxnId="{636D11FD-6601-4141-8DD9-EF9E260CA497}">
      <dgm:prSet/>
      <dgm:spPr/>
      <dgm:t>
        <a:bodyPr/>
        <a:lstStyle/>
        <a:p>
          <a:endParaRPr lang="en-US"/>
        </a:p>
      </dgm:t>
    </dgm:pt>
    <dgm:pt modelId="{CFA7C428-D699-41FD-8F2E-C8F244CA9AA8}">
      <dgm:prSet phldrT="[Text]" phldr="0"/>
      <dgm:spPr/>
      <dgm:t>
        <a:bodyPr/>
        <a:lstStyle/>
        <a:p>
          <a:r>
            <a:rPr lang="en-US" dirty="0"/>
            <a:t>SAP BTP</a:t>
          </a:r>
        </a:p>
      </dgm:t>
    </dgm:pt>
    <dgm:pt modelId="{E87DE108-44A3-4622-A500-A18B2E351D2D}" type="parTrans" cxnId="{E5DF7B76-4CC9-4610-B8D0-7FC9D8CC5F5E}">
      <dgm:prSet/>
      <dgm:spPr/>
      <dgm:t>
        <a:bodyPr/>
        <a:lstStyle/>
        <a:p>
          <a:endParaRPr lang="en-US"/>
        </a:p>
      </dgm:t>
    </dgm:pt>
    <dgm:pt modelId="{25D0113B-7433-4DE2-81C3-2E9992064E59}" type="sibTrans" cxnId="{E5DF7B76-4CC9-4610-B8D0-7FC9D8CC5F5E}">
      <dgm:prSet/>
      <dgm:spPr/>
      <dgm:t>
        <a:bodyPr/>
        <a:lstStyle/>
        <a:p>
          <a:endParaRPr lang="en-US"/>
        </a:p>
      </dgm:t>
    </dgm:pt>
    <dgm:pt modelId="{7710211E-3732-4244-802A-25BE5F3AD614}">
      <dgm:prSet phldrT="[Text]" phldr="0"/>
      <dgm:spPr/>
      <dgm:t>
        <a:bodyPr/>
        <a:lstStyle/>
        <a:p>
          <a:r>
            <a:rPr lang="en-US" dirty="0"/>
            <a:t>~2004</a:t>
          </a:r>
        </a:p>
      </dgm:t>
    </dgm:pt>
    <dgm:pt modelId="{B1C68B19-C115-4C22-81D5-AA2DA8735FC9}" type="parTrans" cxnId="{52C43E40-BD9F-4298-BF14-7FDCE7A25476}">
      <dgm:prSet/>
      <dgm:spPr/>
      <dgm:t>
        <a:bodyPr/>
        <a:lstStyle/>
        <a:p>
          <a:endParaRPr lang="en-US"/>
        </a:p>
      </dgm:t>
    </dgm:pt>
    <dgm:pt modelId="{06E58218-BF32-44B6-9612-374A244CF81E}" type="sibTrans" cxnId="{52C43E40-BD9F-4298-BF14-7FDCE7A25476}">
      <dgm:prSet/>
      <dgm:spPr/>
      <dgm:t>
        <a:bodyPr/>
        <a:lstStyle/>
        <a:p>
          <a:endParaRPr lang="en-US"/>
        </a:p>
      </dgm:t>
    </dgm:pt>
    <dgm:pt modelId="{B57D86FC-699F-4F82-9C7C-24719D5D12BB}">
      <dgm:prSet phldrT="[Text]" phldr="0"/>
      <dgm:spPr/>
      <dgm:t>
        <a:bodyPr/>
        <a:lstStyle/>
        <a:p>
          <a:r>
            <a:rPr lang="en-US" dirty="0"/>
            <a:t>SAP ECC</a:t>
          </a:r>
        </a:p>
      </dgm:t>
    </dgm:pt>
    <dgm:pt modelId="{DB457F10-97CE-4678-9A66-60D7F16C4663}" type="parTrans" cxnId="{2B340DC7-BA27-4927-BD2D-FC92B65936B7}">
      <dgm:prSet/>
      <dgm:spPr/>
      <dgm:t>
        <a:bodyPr/>
        <a:lstStyle/>
        <a:p>
          <a:endParaRPr lang="en-US"/>
        </a:p>
      </dgm:t>
    </dgm:pt>
    <dgm:pt modelId="{AC5665A8-2BB5-46F5-931D-A1625DD82128}" type="sibTrans" cxnId="{2B340DC7-BA27-4927-BD2D-FC92B65936B7}">
      <dgm:prSet/>
      <dgm:spPr/>
      <dgm:t>
        <a:bodyPr/>
        <a:lstStyle/>
        <a:p>
          <a:endParaRPr lang="en-US"/>
        </a:p>
      </dgm:t>
    </dgm:pt>
    <dgm:pt modelId="{03EF3030-2E63-458E-85FC-D5AD7D075C65}">
      <dgm:prSet phldrT="[Text]" phldr="0"/>
      <dgm:spPr/>
      <dgm:t>
        <a:bodyPr/>
        <a:lstStyle/>
        <a:p>
          <a:r>
            <a:rPr lang="en-US" dirty="0"/>
            <a:t>Client-Server 3 tier model</a:t>
          </a:r>
        </a:p>
      </dgm:t>
    </dgm:pt>
    <dgm:pt modelId="{6ECE160F-CE7B-4370-A581-CEC49581A723}" type="parTrans" cxnId="{8D3B9225-68D0-49DA-A449-C5B8D9E550A5}">
      <dgm:prSet/>
      <dgm:spPr/>
      <dgm:t>
        <a:bodyPr/>
        <a:lstStyle/>
        <a:p>
          <a:endParaRPr lang="en-US"/>
        </a:p>
      </dgm:t>
    </dgm:pt>
    <dgm:pt modelId="{D57AF3A1-0F03-41D6-BAB5-F93A99D1160F}" type="sibTrans" cxnId="{8D3B9225-68D0-49DA-A449-C5B8D9E550A5}">
      <dgm:prSet/>
      <dgm:spPr/>
      <dgm:t>
        <a:bodyPr/>
        <a:lstStyle/>
        <a:p>
          <a:endParaRPr lang="en-US"/>
        </a:p>
      </dgm:t>
    </dgm:pt>
    <dgm:pt modelId="{042DB092-8835-44BE-B4DC-D1C0AFE9074E}">
      <dgm:prSet phldrT="[Text]" phldr="0"/>
      <dgm:spPr/>
      <dgm:t>
        <a:bodyPr/>
        <a:lstStyle/>
        <a:p>
          <a:endParaRPr lang="en-US" dirty="0"/>
        </a:p>
      </dgm:t>
    </dgm:pt>
    <dgm:pt modelId="{B97036B3-5AC7-461D-95A9-D1DDDE6D33C2}" type="parTrans" cxnId="{794867EC-6274-4905-A345-ADD8E23BC811}">
      <dgm:prSet/>
      <dgm:spPr/>
      <dgm:t>
        <a:bodyPr/>
        <a:lstStyle/>
        <a:p>
          <a:endParaRPr lang="en-US"/>
        </a:p>
      </dgm:t>
    </dgm:pt>
    <dgm:pt modelId="{DD815200-1E81-4E96-8134-5BA6ABB3E73D}" type="sibTrans" cxnId="{794867EC-6274-4905-A345-ADD8E23BC811}">
      <dgm:prSet/>
      <dgm:spPr/>
      <dgm:t>
        <a:bodyPr/>
        <a:lstStyle/>
        <a:p>
          <a:endParaRPr lang="en-US"/>
        </a:p>
      </dgm:t>
    </dgm:pt>
    <dgm:pt modelId="{B7894FBC-440B-43D4-840D-244ECB7FF4A8}">
      <dgm:prSet phldrT="[Text]" phldr="0"/>
      <dgm:spPr/>
      <dgm:t>
        <a:bodyPr/>
        <a:lstStyle/>
        <a:p>
          <a:r>
            <a:rPr lang="en-US" dirty="0"/>
            <a:t>Evolution of R/3</a:t>
          </a:r>
        </a:p>
      </dgm:t>
    </dgm:pt>
    <dgm:pt modelId="{5EF5E5CF-E1C5-4667-8453-80DEA81D5771}" type="parTrans" cxnId="{A3D5AE6F-625C-4E50-9393-D778062A74E9}">
      <dgm:prSet/>
      <dgm:spPr/>
      <dgm:t>
        <a:bodyPr/>
        <a:lstStyle/>
        <a:p>
          <a:endParaRPr lang="en-US"/>
        </a:p>
      </dgm:t>
    </dgm:pt>
    <dgm:pt modelId="{A4339A46-880F-4E8C-8FF7-A58C1BA46B9A}" type="sibTrans" cxnId="{A3D5AE6F-625C-4E50-9393-D778062A74E9}">
      <dgm:prSet/>
      <dgm:spPr/>
      <dgm:t>
        <a:bodyPr/>
        <a:lstStyle/>
        <a:p>
          <a:endParaRPr lang="en-US"/>
        </a:p>
      </dgm:t>
    </dgm:pt>
    <dgm:pt modelId="{110E49D3-02DF-47EC-860F-DBEC808C72E7}">
      <dgm:prSet phldrT="[Text]" phldr="0"/>
      <dgm:spPr/>
      <dgm:t>
        <a:bodyPr/>
        <a:lstStyle/>
        <a:p>
          <a:r>
            <a:rPr lang="en-US" dirty="0"/>
            <a:t>~2015</a:t>
          </a:r>
        </a:p>
      </dgm:t>
    </dgm:pt>
    <dgm:pt modelId="{613FAC6A-1E46-4D36-9498-11A368802343}" type="parTrans" cxnId="{190E72B3-6BA5-4D66-8E2A-1406E7DC2459}">
      <dgm:prSet/>
      <dgm:spPr/>
      <dgm:t>
        <a:bodyPr/>
        <a:lstStyle/>
        <a:p>
          <a:endParaRPr lang="en-US"/>
        </a:p>
      </dgm:t>
    </dgm:pt>
    <dgm:pt modelId="{149A8924-294E-4B69-B979-C0930227E385}" type="sibTrans" cxnId="{190E72B3-6BA5-4D66-8E2A-1406E7DC2459}">
      <dgm:prSet/>
      <dgm:spPr/>
      <dgm:t>
        <a:bodyPr/>
        <a:lstStyle/>
        <a:p>
          <a:endParaRPr lang="en-US"/>
        </a:p>
      </dgm:t>
    </dgm:pt>
    <dgm:pt modelId="{A87AB97F-08D1-442C-ACB2-839E6F6CDCF6}">
      <dgm:prSet phldrT="[Text]" phldr="0"/>
      <dgm:spPr/>
      <dgm:t>
        <a:bodyPr/>
        <a:lstStyle/>
        <a:p>
          <a:r>
            <a:rPr lang="en-US" dirty="0"/>
            <a:t>~1992</a:t>
          </a:r>
        </a:p>
      </dgm:t>
    </dgm:pt>
    <dgm:pt modelId="{3B62BF52-18C9-4EAA-AD93-6D93A3D98D11}" type="parTrans" cxnId="{674B8FD7-418D-4C86-AE52-4519CAD754C4}">
      <dgm:prSet/>
      <dgm:spPr/>
      <dgm:t>
        <a:bodyPr/>
        <a:lstStyle/>
        <a:p>
          <a:endParaRPr lang="en-US"/>
        </a:p>
      </dgm:t>
    </dgm:pt>
    <dgm:pt modelId="{E3278491-D791-4F32-A754-60488FE71988}" type="sibTrans" cxnId="{674B8FD7-418D-4C86-AE52-4519CAD754C4}">
      <dgm:prSet/>
      <dgm:spPr/>
      <dgm:t>
        <a:bodyPr/>
        <a:lstStyle/>
        <a:p>
          <a:endParaRPr lang="en-US"/>
        </a:p>
      </dgm:t>
    </dgm:pt>
    <dgm:pt modelId="{DA0183A3-BEBB-4FFD-9A37-D9A7854C2FD2}">
      <dgm:prSet phldrT="[Text]" phldr="0"/>
      <dgm:spPr/>
      <dgm:t>
        <a:bodyPr/>
        <a:lstStyle/>
        <a:p>
          <a:r>
            <a:rPr lang="en-US" dirty="0"/>
            <a:t>Supported till 2040</a:t>
          </a:r>
        </a:p>
      </dgm:t>
    </dgm:pt>
    <dgm:pt modelId="{08472841-1221-4A0C-B359-77B6B08CA867}" type="parTrans" cxnId="{5C0BB43F-1226-4B3A-A69C-67786B6B5EC1}">
      <dgm:prSet/>
      <dgm:spPr/>
      <dgm:t>
        <a:bodyPr/>
        <a:lstStyle/>
        <a:p>
          <a:endParaRPr lang="en-US"/>
        </a:p>
      </dgm:t>
    </dgm:pt>
    <dgm:pt modelId="{B4FFA5D7-E54F-4181-85C8-86BC87747178}" type="sibTrans" cxnId="{5C0BB43F-1226-4B3A-A69C-67786B6B5EC1}">
      <dgm:prSet/>
      <dgm:spPr/>
      <dgm:t>
        <a:bodyPr/>
        <a:lstStyle/>
        <a:p>
          <a:endParaRPr lang="en-US"/>
        </a:p>
      </dgm:t>
    </dgm:pt>
    <dgm:pt modelId="{37882A5B-FD43-42E9-B262-C92B4921827F}">
      <dgm:prSet phldrT="[Text]" phldr="0"/>
      <dgm:spPr/>
      <dgm:t>
        <a:bodyPr/>
        <a:lstStyle/>
        <a:p>
          <a:r>
            <a:rPr lang="en-US" dirty="0"/>
            <a:t>~2012</a:t>
          </a:r>
          <a:br>
            <a:rPr lang="en-US" dirty="0"/>
          </a:br>
          <a:r>
            <a:rPr lang="en-US" dirty="0"/>
            <a:t>(renamed BTP since 2022)</a:t>
          </a:r>
        </a:p>
      </dgm:t>
    </dgm:pt>
    <dgm:pt modelId="{B72E39D5-3B18-474F-9F78-A2B9973F5301}" type="parTrans" cxnId="{4200C5EA-A78D-4BBF-B1C7-340A9A36C2C3}">
      <dgm:prSet/>
      <dgm:spPr/>
      <dgm:t>
        <a:bodyPr/>
        <a:lstStyle/>
        <a:p>
          <a:endParaRPr lang="en-US"/>
        </a:p>
      </dgm:t>
    </dgm:pt>
    <dgm:pt modelId="{2AD32E70-6116-4B0A-97A0-F0EE99B88DBB}" type="sibTrans" cxnId="{4200C5EA-A78D-4BBF-B1C7-340A9A36C2C3}">
      <dgm:prSet/>
      <dgm:spPr/>
      <dgm:t>
        <a:bodyPr/>
        <a:lstStyle/>
        <a:p>
          <a:endParaRPr lang="en-US"/>
        </a:p>
      </dgm:t>
    </dgm:pt>
    <dgm:pt modelId="{4819ECF7-6920-4168-B59E-111F95DDEC54}">
      <dgm:prSet phldrT="[Text]" phldr="0"/>
      <dgm:spPr/>
      <dgm:t>
        <a:bodyPr/>
        <a:lstStyle/>
        <a:p>
          <a:r>
            <a:rPr lang="en-US" dirty="0"/>
            <a:t>PAAS – collection of services in the cloud</a:t>
          </a:r>
        </a:p>
      </dgm:t>
    </dgm:pt>
    <dgm:pt modelId="{CB81EBB0-1E78-4957-B256-8438CD58D2DC}" type="parTrans" cxnId="{EB4603AE-C9FB-4253-BB4A-E70FBA544835}">
      <dgm:prSet/>
      <dgm:spPr/>
      <dgm:t>
        <a:bodyPr/>
        <a:lstStyle/>
        <a:p>
          <a:endParaRPr lang="en-US"/>
        </a:p>
      </dgm:t>
    </dgm:pt>
    <dgm:pt modelId="{BDD834EA-8762-4250-9CC0-5EF2D0CCBB1F}" type="sibTrans" cxnId="{EB4603AE-C9FB-4253-BB4A-E70FBA544835}">
      <dgm:prSet/>
      <dgm:spPr/>
      <dgm:t>
        <a:bodyPr/>
        <a:lstStyle/>
        <a:p>
          <a:endParaRPr lang="en-US"/>
        </a:p>
      </dgm:t>
    </dgm:pt>
    <dgm:pt modelId="{7EC9F637-B889-4EDC-A95E-4030E4DC3361}">
      <dgm:prSet phldrT="[Text]" phldr="0"/>
      <dgm:spPr/>
      <dgm:t>
        <a:bodyPr/>
        <a:lstStyle/>
        <a:p>
          <a:endParaRPr lang="en-US" dirty="0"/>
        </a:p>
      </dgm:t>
    </dgm:pt>
    <dgm:pt modelId="{BFAA64BC-1A20-4D78-A731-0C8C31F3FAE3}" type="parTrans" cxnId="{6FC1F70A-8D7B-42B5-A8D2-5C6681A53B7A}">
      <dgm:prSet/>
      <dgm:spPr/>
      <dgm:t>
        <a:bodyPr/>
        <a:lstStyle/>
        <a:p>
          <a:endParaRPr lang="en-US"/>
        </a:p>
      </dgm:t>
    </dgm:pt>
    <dgm:pt modelId="{1A75511B-C91D-4187-B3C6-D154BEF00516}" type="sibTrans" cxnId="{6FC1F70A-8D7B-42B5-A8D2-5C6681A53B7A}">
      <dgm:prSet/>
      <dgm:spPr/>
      <dgm:t>
        <a:bodyPr/>
        <a:lstStyle/>
        <a:p>
          <a:endParaRPr lang="en-US"/>
        </a:p>
      </dgm:t>
    </dgm:pt>
    <dgm:pt modelId="{D737B541-211B-423D-A037-F2C8A4A9F02F}">
      <dgm:prSet phldrT="[Text]" phldr="0"/>
      <dgm:spPr/>
      <dgm:t>
        <a:bodyPr/>
        <a:lstStyle/>
        <a:p>
          <a:r>
            <a:rPr lang="en-US" dirty="0"/>
            <a:t>Integrated with ECC and S4/HANA – our-of-core customizations</a:t>
          </a:r>
        </a:p>
      </dgm:t>
    </dgm:pt>
    <dgm:pt modelId="{BEAE561A-9B5E-440F-B97F-3AFE32717961}" type="parTrans" cxnId="{0B21677A-7E71-4218-B427-A2832E4BF0B1}">
      <dgm:prSet/>
      <dgm:spPr/>
      <dgm:t>
        <a:bodyPr/>
        <a:lstStyle/>
        <a:p>
          <a:endParaRPr lang="en-US"/>
        </a:p>
      </dgm:t>
    </dgm:pt>
    <dgm:pt modelId="{BC5857D6-049E-420F-8C33-FAB1ECCEBFCB}" type="sibTrans" cxnId="{0B21677A-7E71-4218-B427-A2832E4BF0B1}">
      <dgm:prSet/>
      <dgm:spPr/>
      <dgm:t>
        <a:bodyPr/>
        <a:lstStyle/>
        <a:p>
          <a:endParaRPr lang="en-US"/>
        </a:p>
      </dgm:t>
    </dgm:pt>
    <dgm:pt modelId="{F72872D6-9F23-4DF7-B5EA-383C611D4C17}">
      <dgm:prSet phldrT="[Text]" phldr="0"/>
      <dgm:spPr/>
      <dgm:t>
        <a:bodyPr/>
        <a:lstStyle/>
        <a:p>
          <a:r>
            <a:rPr lang="en-US" dirty="0"/>
            <a:t>Environments: Cloud Foundry, ABAP, Kyma</a:t>
          </a:r>
        </a:p>
      </dgm:t>
    </dgm:pt>
    <dgm:pt modelId="{16C9CAD9-BECC-4465-A343-B318AC4F2154}" type="parTrans" cxnId="{4A606105-C9EB-455F-975F-015D736A47B2}">
      <dgm:prSet/>
      <dgm:spPr/>
      <dgm:t>
        <a:bodyPr/>
        <a:lstStyle/>
        <a:p>
          <a:endParaRPr lang="en-US"/>
        </a:p>
      </dgm:t>
    </dgm:pt>
    <dgm:pt modelId="{1C25D389-7F2B-4BF8-B112-DCE7D920AE37}" type="sibTrans" cxnId="{4A606105-C9EB-455F-975F-015D736A47B2}">
      <dgm:prSet/>
      <dgm:spPr/>
      <dgm:t>
        <a:bodyPr/>
        <a:lstStyle/>
        <a:p>
          <a:endParaRPr lang="en-US"/>
        </a:p>
      </dgm:t>
    </dgm:pt>
    <dgm:pt modelId="{20EB4C82-3AA9-4F60-A8C0-B04958463764}">
      <dgm:prSet phldrT="[Text]" phldr="0"/>
      <dgm:spPr/>
      <dgm:t>
        <a:bodyPr/>
        <a:lstStyle/>
        <a:p>
          <a:r>
            <a:rPr lang="en-US" dirty="0"/>
            <a:t>On-prem or Cloud</a:t>
          </a:r>
        </a:p>
      </dgm:t>
    </dgm:pt>
    <dgm:pt modelId="{BF1A317B-0B83-4505-B12A-C7B82671B42F}" type="parTrans" cxnId="{25039B75-51B2-4817-8CB4-5EACBB4A1C6B}">
      <dgm:prSet/>
      <dgm:spPr/>
      <dgm:t>
        <a:bodyPr/>
        <a:lstStyle/>
        <a:p>
          <a:endParaRPr lang="en-US"/>
        </a:p>
      </dgm:t>
    </dgm:pt>
    <dgm:pt modelId="{69F26979-A2FD-44D4-B857-98FAC0500CF3}" type="sibTrans" cxnId="{25039B75-51B2-4817-8CB4-5EACBB4A1C6B}">
      <dgm:prSet/>
      <dgm:spPr/>
      <dgm:t>
        <a:bodyPr/>
        <a:lstStyle/>
        <a:p>
          <a:endParaRPr lang="en-US"/>
        </a:p>
      </dgm:t>
    </dgm:pt>
    <dgm:pt modelId="{BC30CAB2-F6EF-4C6A-8B77-6E41D53B8D50}">
      <dgm:prSet phldrT="[Text]" phldr="0"/>
      <dgm:spPr/>
      <dgm:t>
        <a:bodyPr/>
        <a:lstStyle/>
        <a:p>
          <a:r>
            <a:rPr lang="en-US" dirty="0"/>
            <a:t>Fiori Launchpad</a:t>
          </a:r>
        </a:p>
      </dgm:t>
    </dgm:pt>
    <dgm:pt modelId="{856C4624-168A-41A4-903A-75A01C8787D4}" type="parTrans" cxnId="{FC682AC0-4429-4D4E-9ED6-3CE1AA8E7DEF}">
      <dgm:prSet/>
      <dgm:spPr/>
      <dgm:t>
        <a:bodyPr/>
        <a:lstStyle/>
        <a:p>
          <a:endParaRPr lang="en-US"/>
        </a:p>
      </dgm:t>
    </dgm:pt>
    <dgm:pt modelId="{C0A5EF97-B7DD-4BFB-A3B6-71FC74929503}" type="sibTrans" cxnId="{FC682AC0-4429-4D4E-9ED6-3CE1AA8E7DEF}">
      <dgm:prSet/>
      <dgm:spPr/>
      <dgm:t>
        <a:bodyPr/>
        <a:lstStyle/>
        <a:p>
          <a:endParaRPr lang="en-US"/>
        </a:p>
      </dgm:t>
    </dgm:pt>
    <dgm:pt modelId="{26242795-A332-43B2-B7A1-D68D14077DCF}">
      <dgm:prSet phldrT="[Text]" phldr="0"/>
      <dgm:spPr/>
      <dgm:t>
        <a:bodyPr/>
        <a:lstStyle/>
        <a:p>
          <a:r>
            <a:rPr lang="en-US" dirty="0"/>
            <a:t>SAP GUI</a:t>
          </a:r>
        </a:p>
      </dgm:t>
    </dgm:pt>
    <dgm:pt modelId="{35C3E378-4373-4034-9844-F7082BD2A7EC}" type="parTrans" cxnId="{20670CA5-E40C-4546-A83B-7D7DA79D99AF}">
      <dgm:prSet/>
      <dgm:spPr/>
      <dgm:t>
        <a:bodyPr/>
        <a:lstStyle/>
        <a:p>
          <a:endParaRPr lang="en-US"/>
        </a:p>
      </dgm:t>
    </dgm:pt>
    <dgm:pt modelId="{D40FCDF7-6EE9-4C22-ADE2-4F0F4823AA12}" type="sibTrans" cxnId="{20670CA5-E40C-4546-A83B-7D7DA79D99AF}">
      <dgm:prSet/>
      <dgm:spPr/>
      <dgm:t>
        <a:bodyPr/>
        <a:lstStyle/>
        <a:p>
          <a:endParaRPr lang="en-US"/>
        </a:p>
      </dgm:t>
    </dgm:pt>
    <dgm:pt modelId="{AE6F3636-A30A-49D2-BF98-DF3CCDC41872}">
      <dgm:prSet phldrT="[Text]" phldr="0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EOL 2027</a:t>
          </a:r>
        </a:p>
      </dgm:t>
    </dgm:pt>
    <dgm:pt modelId="{1DF1AE90-6DAE-4939-A60B-AFB124FF49B1}" type="parTrans" cxnId="{7C7D6D6B-2355-4F77-B188-01901CB4B061}">
      <dgm:prSet/>
      <dgm:spPr/>
      <dgm:t>
        <a:bodyPr/>
        <a:lstStyle/>
        <a:p>
          <a:endParaRPr lang="en-US"/>
        </a:p>
      </dgm:t>
    </dgm:pt>
    <dgm:pt modelId="{3F14FE0B-7A31-4BEE-B26C-85A8E7204117}" type="sibTrans" cxnId="{7C7D6D6B-2355-4F77-B188-01901CB4B061}">
      <dgm:prSet/>
      <dgm:spPr/>
      <dgm:t>
        <a:bodyPr/>
        <a:lstStyle/>
        <a:p>
          <a:endParaRPr lang="en-US"/>
        </a:p>
      </dgm:t>
    </dgm:pt>
    <dgm:pt modelId="{5607701A-2A5F-430C-9811-1A729412B535}">
      <dgm:prSet phldrT="[Text]" phldr="0"/>
      <dgm:spPr/>
      <dgm:t>
        <a:bodyPr/>
        <a:lstStyle/>
        <a:p>
          <a:r>
            <a:rPr lang="en-US" dirty="0"/>
            <a:t>On-prem</a:t>
          </a:r>
        </a:p>
      </dgm:t>
    </dgm:pt>
    <dgm:pt modelId="{11F0A97E-48B0-40F1-BC9F-FD6604EEB4A2}" type="parTrans" cxnId="{C1EB3796-8AAC-4173-AFD6-F972DDFBC478}">
      <dgm:prSet/>
      <dgm:spPr/>
      <dgm:t>
        <a:bodyPr/>
        <a:lstStyle/>
        <a:p>
          <a:endParaRPr lang="en-US"/>
        </a:p>
      </dgm:t>
    </dgm:pt>
    <dgm:pt modelId="{9E4AD84D-C5F1-440F-8E36-D85C0A772E00}" type="sibTrans" cxnId="{C1EB3796-8AAC-4173-AFD6-F972DDFBC478}">
      <dgm:prSet/>
      <dgm:spPr/>
      <dgm:t>
        <a:bodyPr/>
        <a:lstStyle/>
        <a:p>
          <a:endParaRPr lang="en-US"/>
        </a:p>
      </dgm:t>
    </dgm:pt>
    <dgm:pt modelId="{BF16CE76-11AF-4D4D-826F-29F7E9CF29CF}">
      <dgm:prSet phldrT="[Text]" phldr="0"/>
      <dgm:spPr/>
      <dgm:t>
        <a:bodyPr/>
        <a:lstStyle/>
        <a:p>
          <a:r>
            <a:rPr lang="en-US" dirty="0"/>
            <a:t>On-prem</a:t>
          </a:r>
        </a:p>
      </dgm:t>
    </dgm:pt>
    <dgm:pt modelId="{79DBBBF1-351D-4B76-BD5F-FB3EE60B8CAD}" type="parTrans" cxnId="{18860CD8-D986-484D-B5AE-51F7004948A3}">
      <dgm:prSet/>
      <dgm:spPr/>
      <dgm:t>
        <a:bodyPr/>
        <a:lstStyle/>
        <a:p>
          <a:endParaRPr lang="en-US"/>
        </a:p>
      </dgm:t>
    </dgm:pt>
    <dgm:pt modelId="{3CFE422C-D15A-4DEE-A5B7-5001A1A4423A}" type="sibTrans" cxnId="{18860CD8-D986-484D-B5AE-51F7004948A3}">
      <dgm:prSet/>
      <dgm:spPr/>
      <dgm:t>
        <a:bodyPr/>
        <a:lstStyle/>
        <a:p>
          <a:endParaRPr lang="en-US"/>
        </a:p>
      </dgm:t>
    </dgm:pt>
    <dgm:pt modelId="{C9EDB395-6EFF-47E4-BDEB-4082A2B19598}">
      <dgm:prSet phldrT="[Text]" phldr="0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EOL 2027</a:t>
          </a:r>
        </a:p>
      </dgm:t>
    </dgm:pt>
    <dgm:pt modelId="{073FA130-BE78-440C-AF83-2E92CF3F95D7}" type="parTrans" cxnId="{489E400E-6A79-408A-9510-89BF6803E04E}">
      <dgm:prSet/>
      <dgm:spPr/>
      <dgm:t>
        <a:bodyPr/>
        <a:lstStyle/>
        <a:p>
          <a:endParaRPr lang="en-US"/>
        </a:p>
      </dgm:t>
    </dgm:pt>
    <dgm:pt modelId="{030FD420-3743-497C-8E33-695EB11FAA90}" type="sibTrans" cxnId="{489E400E-6A79-408A-9510-89BF6803E04E}">
      <dgm:prSet/>
      <dgm:spPr/>
      <dgm:t>
        <a:bodyPr/>
        <a:lstStyle/>
        <a:p>
          <a:endParaRPr lang="en-US"/>
        </a:p>
      </dgm:t>
    </dgm:pt>
    <dgm:pt modelId="{8C7627B1-8653-43D6-BC29-CCA88ADC950E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Extended support to 2030</a:t>
          </a:r>
        </a:p>
      </dgm:t>
    </dgm:pt>
    <dgm:pt modelId="{141C1254-1043-423A-AFD5-99B9450FD268}" type="parTrans" cxnId="{3C545584-F59E-411C-8E83-957A64CA6E8A}">
      <dgm:prSet/>
      <dgm:spPr/>
      <dgm:t>
        <a:bodyPr/>
        <a:lstStyle/>
        <a:p>
          <a:endParaRPr lang="en-US"/>
        </a:p>
      </dgm:t>
    </dgm:pt>
    <dgm:pt modelId="{29EDF238-7CCA-4046-A1BD-49FE76FACF92}" type="sibTrans" cxnId="{3C545584-F59E-411C-8E83-957A64CA6E8A}">
      <dgm:prSet/>
      <dgm:spPr/>
      <dgm:t>
        <a:bodyPr/>
        <a:lstStyle/>
        <a:p>
          <a:endParaRPr lang="en-US"/>
        </a:p>
      </dgm:t>
    </dgm:pt>
    <dgm:pt modelId="{AF8C43DF-4A6D-4EF9-A4B0-6942915C58B5}">
      <dgm:prSet phldrT="[Text]" phldr="0"/>
      <dgm:spPr/>
      <dgm:t>
        <a:bodyPr/>
        <a:lstStyle/>
        <a:p>
          <a:r>
            <a:rPr lang="en-US" dirty="0"/>
            <a:t>Still Client-Server based</a:t>
          </a:r>
        </a:p>
      </dgm:t>
    </dgm:pt>
    <dgm:pt modelId="{42812F2B-9F4D-4405-9ECB-B6A7EC509E21}" type="parTrans" cxnId="{027C7D6D-AF55-4645-B4F8-59EFB87F440E}">
      <dgm:prSet/>
      <dgm:spPr/>
      <dgm:t>
        <a:bodyPr/>
        <a:lstStyle/>
        <a:p>
          <a:endParaRPr lang="en-US"/>
        </a:p>
      </dgm:t>
    </dgm:pt>
    <dgm:pt modelId="{D3C76B3E-E2BF-48B2-8038-5111F17CCDA5}" type="sibTrans" cxnId="{027C7D6D-AF55-4645-B4F8-59EFB87F440E}">
      <dgm:prSet/>
      <dgm:spPr/>
      <dgm:t>
        <a:bodyPr/>
        <a:lstStyle/>
        <a:p>
          <a:endParaRPr lang="en-US"/>
        </a:p>
      </dgm:t>
    </dgm:pt>
    <dgm:pt modelId="{7D7AA5E8-D21A-47D7-B3C2-0EA83D7E505A}">
      <dgm:prSet phldrT="[Text]" phldr="0"/>
      <dgm:spPr/>
      <dgm:t>
        <a:bodyPr/>
        <a:lstStyle/>
        <a:p>
          <a:r>
            <a:rPr lang="en-US" dirty="0"/>
            <a:t>Language support: ABAP, Java, Node.JS, Python, Go </a:t>
          </a:r>
          <a:r>
            <a:rPr lang="en-US" dirty="0" err="1"/>
            <a:t>etc</a:t>
          </a:r>
          <a:endParaRPr lang="en-US" dirty="0"/>
        </a:p>
      </dgm:t>
    </dgm:pt>
    <dgm:pt modelId="{35CC151D-C8D6-4A2D-A8E5-1067A8AEA037}" type="parTrans" cxnId="{2AE08D2D-3313-4E15-8F66-ED8B0FBCBBE3}">
      <dgm:prSet/>
      <dgm:spPr/>
      <dgm:t>
        <a:bodyPr/>
        <a:lstStyle/>
        <a:p>
          <a:endParaRPr lang="en-US"/>
        </a:p>
      </dgm:t>
    </dgm:pt>
    <dgm:pt modelId="{DEAFC84C-1163-4ABC-A3B4-7C43996EC197}" type="sibTrans" cxnId="{2AE08D2D-3313-4E15-8F66-ED8B0FBCBBE3}">
      <dgm:prSet/>
      <dgm:spPr/>
      <dgm:t>
        <a:bodyPr/>
        <a:lstStyle/>
        <a:p>
          <a:endParaRPr lang="en-US"/>
        </a:p>
      </dgm:t>
    </dgm:pt>
    <dgm:pt modelId="{CFE14A40-0A33-4458-8E3B-B8A9DFD8DEF9}">
      <dgm:prSet phldrT="[Text]" phldr="0"/>
      <dgm:spPr/>
      <dgm:t>
        <a:bodyPr/>
        <a:lstStyle/>
        <a:p>
          <a:r>
            <a:rPr lang="en-US" dirty="0"/>
            <a:t>Language support: ABAP</a:t>
          </a:r>
        </a:p>
      </dgm:t>
    </dgm:pt>
    <dgm:pt modelId="{0BCCD0EA-6D0F-4D06-818B-651DC7420C05}" type="parTrans" cxnId="{8897E71C-E565-4C07-87B7-055096739F16}">
      <dgm:prSet/>
      <dgm:spPr/>
      <dgm:t>
        <a:bodyPr/>
        <a:lstStyle/>
        <a:p>
          <a:endParaRPr lang="en-US"/>
        </a:p>
      </dgm:t>
    </dgm:pt>
    <dgm:pt modelId="{568581EB-CDF7-4880-AC85-C4C97193B68D}" type="sibTrans" cxnId="{8897E71C-E565-4C07-87B7-055096739F16}">
      <dgm:prSet/>
      <dgm:spPr/>
      <dgm:t>
        <a:bodyPr/>
        <a:lstStyle/>
        <a:p>
          <a:endParaRPr lang="en-US"/>
        </a:p>
      </dgm:t>
    </dgm:pt>
    <dgm:pt modelId="{9A669259-AFA0-4412-B5DD-D373E0229910}">
      <dgm:prSet phldrT="[Text]" phldr="0"/>
      <dgm:spPr/>
      <dgm:t>
        <a:bodyPr/>
        <a:lstStyle/>
        <a:p>
          <a:r>
            <a:rPr lang="en-US" dirty="0"/>
            <a:t>Language support: ABAP (internal), Java (external)</a:t>
          </a:r>
        </a:p>
      </dgm:t>
    </dgm:pt>
    <dgm:pt modelId="{17682CF1-70F7-436D-A05F-B9D8B934CE01}" type="parTrans" cxnId="{8EF527D6-005B-407B-A4EA-26FDF2C51B9E}">
      <dgm:prSet/>
      <dgm:spPr/>
      <dgm:t>
        <a:bodyPr/>
        <a:lstStyle/>
        <a:p>
          <a:endParaRPr lang="en-US"/>
        </a:p>
      </dgm:t>
    </dgm:pt>
    <dgm:pt modelId="{75188C11-5FA6-4D09-B6A4-9520CB503BB1}" type="sibTrans" cxnId="{8EF527D6-005B-407B-A4EA-26FDF2C51B9E}">
      <dgm:prSet/>
      <dgm:spPr/>
      <dgm:t>
        <a:bodyPr/>
        <a:lstStyle/>
        <a:p>
          <a:endParaRPr lang="en-US"/>
        </a:p>
      </dgm:t>
    </dgm:pt>
    <dgm:pt modelId="{360E1DC2-95B5-4F02-A2B0-B25644224D05}">
      <dgm:prSet phldrT="[Text]" phldr="0"/>
      <dgm:spPr/>
      <dgm:t>
        <a:bodyPr/>
        <a:lstStyle/>
        <a:p>
          <a:r>
            <a:rPr lang="en-US" dirty="0"/>
            <a:t>Language support: ABAP, Java, Node.JS (Fiori)</a:t>
          </a:r>
        </a:p>
      </dgm:t>
    </dgm:pt>
    <dgm:pt modelId="{26E616A2-2617-4424-838E-253D6D0D248D}" type="parTrans" cxnId="{8844CB00-0444-4792-8F94-4F01A429D6B1}">
      <dgm:prSet/>
      <dgm:spPr/>
      <dgm:t>
        <a:bodyPr/>
        <a:lstStyle/>
        <a:p>
          <a:endParaRPr lang="en-US"/>
        </a:p>
      </dgm:t>
    </dgm:pt>
    <dgm:pt modelId="{F247A19A-4B27-498F-972E-3197205537AD}" type="sibTrans" cxnId="{8844CB00-0444-4792-8F94-4F01A429D6B1}">
      <dgm:prSet/>
      <dgm:spPr/>
      <dgm:t>
        <a:bodyPr/>
        <a:lstStyle/>
        <a:p>
          <a:endParaRPr lang="en-US"/>
        </a:p>
      </dgm:t>
    </dgm:pt>
    <dgm:pt modelId="{8C22F1B4-8C34-4790-A13D-FD52AF5D6EB7}">
      <dgm:prSet phldrT="[Text]" phldr="0"/>
      <dgm:spPr/>
      <dgm:t>
        <a:bodyPr/>
        <a:lstStyle/>
        <a:p>
          <a:endParaRPr lang="en-US" dirty="0"/>
        </a:p>
      </dgm:t>
    </dgm:pt>
    <dgm:pt modelId="{D7752A77-5586-4C91-9833-BE3858D6EEB5}" type="parTrans" cxnId="{F84622D7-2163-4107-BD4F-12D3C437862F}">
      <dgm:prSet/>
      <dgm:spPr/>
      <dgm:t>
        <a:bodyPr/>
        <a:lstStyle/>
        <a:p>
          <a:endParaRPr lang="en-US"/>
        </a:p>
      </dgm:t>
    </dgm:pt>
    <dgm:pt modelId="{434667F3-AEE5-444A-81B4-3266C6CC5205}" type="sibTrans" cxnId="{F84622D7-2163-4107-BD4F-12D3C437862F}">
      <dgm:prSet/>
      <dgm:spPr/>
      <dgm:t>
        <a:bodyPr/>
        <a:lstStyle/>
        <a:p>
          <a:endParaRPr lang="en-US"/>
        </a:p>
      </dgm:t>
    </dgm:pt>
    <dgm:pt modelId="{F23D0DCA-552F-47F3-B053-EF7272E7FE3C}" type="pres">
      <dgm:prSet presAssocID="{FE56D6AB-1756-47CE-B1FA-F78B621F875C}" presName="Name0" presStyleCnt="0">
        <dgm:presLayoutVars>
          <dgm:dir/>
          <dgm:animLvl val="lvl"/>
          <dgm:resizeHandles val="exact"/>
        </dgm:presLayoutVars>
      </dgm:prSet>
      <dgm:spPr/>
    </dgm:pt>
    <dgm:pt modelId="{7F4A029C-888C-4069-BF94-0E569842F430}" type="pres">
      <dgm:prSet presAssocID="{67F47A50-EC0E-4EC9-9850-4BFCBEACD0B5}" presName="composite" presStyleCnt="0"/>
      <dgm:spPr/>
    </dgm:pt>
    <dgm:pt modelId="{ED26CC6F-AC08-4BB7-9A3E-285F2FB3C534}" type="pres">
      <dgm:prSet presAssocID="{67F47A50-EC0E-4EC9-9850-4BFCBEACD0B5}" presName="parTx" presStyleLbl="node1" presStyleIdx="0" presStyleCnt="4" custLinFactNeighborX="-439">
        <dgm:presLayoutVars>
          <dgm:chMax val="0"/>
          <dgm:chPref val="0"/>
          <dgm:bulletEnabled val="1"/>
        </dgm:presLayoutVars>
      </dgm:prSet>
      <dgm:spPr/>
    </dgm:pt>
    <dgm:pt modelId="{D0EAB2CA-423C-4EC8-BE1C-5308C92A72D4}" type="pres">
      <dgm:prSet presAssocID="{67F47A50-EC0E-4EC9-9850-4BFCBEACD0B5}" presName="desTx" presStyleLbl="revTx" presStyleIdx="0" presStyleCnt="4">
        <dgm:presLayoutVars>
          <dgm:bulletEnabled val="1"/>
        </dgm:presLayoutVars>
      </dgm:prSet>
      <dgm:spPr/>
    </dgm:pt>
    <dgm:pt modelId="{83886E95-0CA2-46AB-A24F-5DB3860B92E5}" type="pres">
      <dgm:prSet presAssocID="{D8A9EBFE-45E6-49D8-9C68-27A469C92196}" presName="space" presStyleCnt="0"/>
      <dgm:spPr/>
    </dgm:pt>
    <dgm:pt modelId="{9976662F-6F1C-43C4-AA09-4033AA96142C}" type="pres">
      <dgm:prSet presAssocID="{B57D86FC-699F-4F82-9C7C-24719D5D12BB}" presName="composite" presStyleCnt="0"/>
      <dgm:spPr/>
    </dgm:pt>
    <dgm:pt modelId="{57061121-F5A1-4795-8734-6F1DF36AB3A3}" type="pres">
      <dgm:prSet presAssocID="{B57D86FC-699F-4F82-9C7C-24719D5D12BB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ABA08F0-CF12-4A30-9E87-FDEF9F53302B}" type="pres">
      <dgm:prSet presAssocID="{B57D86FC-699F-4F82-9C7C-24719D5D12BB}" presName="desTx" presStyleLbl="revTx" presStyleIdx="1" presStyleCnt="4">
        <dgm:presLayoutVars>
          <dgm:bulletEnabled val="1"/>
        </dgm:presLayoutVars>
      </dgm:prSet>
      <dgm:spPr/>
    </dgm:pt>
    <dgm:pt modelId="{93AD6196-D627-4AEA-9F21-448C72EEAE6C}" type="pres">
      <dgm:prSet presAssocID="{AC5665A8-2BB5-46F5-931D-A1625DD82128}" presName="space" presStyleCnt="0"/>
      <dgm:spPr/>
    </dgm:pt>
    <dgm:pt modelId="{C6F36E56-A1A2-4A91-9BA2-48A3A4199803}" type="pres">
      <dgm:prSet presAssocID="{3154E539-194D-4498-ACBB-13C746700860}" presName="composite" presStyleCnt="0"/>
      <dgm:spPr/>
    </dgm:pt>
    <dgm:pt modelId="{6D45D0E3-15A2-4EE1-B0E9-2E9F7F66E4C2}" type="pres">
      <dgm:prSet presAssocID="{3154E539-194D-4498-ACBB-13C746700860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3B0DA43-6984-423F-A2CD-D26605F9B878}" type="pres">
      <dgm:prSet presAssocID="{3154E539-194D-4498-ACBB-13C746700860}" presName="desTx" presStyleLbl="revTx" presStyleIdx="2" presStyleCnt="4">
        <dgm:presLayoutVars>
          <dgm:bulletEnabled val="1"/>
        </dgm:presLayoutVars>
      </dgm:prSet>
      <dgm:spPr/>
    </dgm:pt>
    <dgm:pt modelId="{8FD4D421-3899-4490-BE32-8B94DCFDB15A}" type="pres">
      <dgm:prSet presAssocID="{244CD55C-B527-4678-9EF2-40F3117460C7}" presName="space" presStyleCnt="0"/>
      <dgm:spPr/>
    </dgm:pt>
    <dgm:pt modelId="{4B23FAD5-AAEB-4C36-AF5C-CD995CA95DA0}" type="pres">
      <dgm:prSet presAssocID="{CFA7C428-D699-41FD-8F2E-C8F244CA9AA8}" presName="composite" presStyleCnt="0"/>
      <dgm:spPr/>
    </dgm:pt>
    <dgm:pt modelId="{B83B2B38-DCDE-4D06-A51C-EE5D7630A0A7}" type="pres">
      <dgm:prSet presAssocID="{CFA7C428-D699-41FD-8F2E-C8F244CA9AA8}" presName="par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C1E845CB-24F0-43EB-BCC5-AA612D52F5DE}" type="pres">
      <dgm:prSet presAssocID="{CFA7C428-D699-41FD-8F2E-C8F244CA9AA8}" presName="desTx" presStyleLbl="revTx" presStyleIdx="3" presStyleCnt="4">
        <dgm:presLayoutVars>
          <dgm:bulletEnabled val="1"/>
        </dgm:presLayoutVars>
      </dgm:prSet>
      <dgm:spPr/>
    </dgm:pt>
  </dgm:ptLst>
  <dgm:cxnLst>
    <dgm:cxn modelId="{8844CB00-0444-4792-8F94-4F01A429D6B1}" srcId="{3154E539-194D-4498-ACBB-13C746700860}" destId="{360E1DC2-95B5-4F02-A2B0-B25644224D05}" srcOrd="4" destOrd="0" parTransId="{26E616A2-2617-4424-838E-253D6D0D248D}" sibTransId="{F247A19A-4B27-498F-972E-3197205537AD}"/>
    <dgm:cxn modelId="{1FD82D03-4EE0-44A6-A728-03200400F2CD}" type="presOf" srcId="{8C22F1B4-8C34-4790-A13D-FD52AF5D6EB7}" destId="{C3B0DA43-6984-423F-A2CD-D26605F9B878}" srcOrd="0" destOrd="5" presId="urn:microsoft.com/office/officeart/2005/8/layout/chevron1"/>
    <dgm:cxn modelId="{4A606105-C9EB-455F-975F-015D736A47B2}" srcId="{CFA7C428-D699-41FD-8F2E-C8F244CA9AA8}" destId="{F72872D6-9F23-4DF7-B5EA-383C611D4C17}" srcOrd="3" destOrd="0" parTransId="{16C9CAD9-BECC-4465-A343-B318AC4F2154}" sibTransId="{1C25D389-7F2B-4BF8-B112-DCE7D920AE37}"/>
    <dgm:cxn modelId="{52FEF807-9E2C-4EC3-BFCA-CBD722816337}" type="presOf" srcId="{4819ECF7-6920-4168-B59E-111F95DDEC54}" destId="{C1E845CB-24F0-43EB-BCC5-AA612D52F5DE}" srcOrd="0" destOrd="1" presId="urn:microsoft.com/office/officeart/2005/8/layout/chevron1"/>
    <dgm:cxn modelId="{6FC1F70A-8D7B-42B5-A8D2-5C6681A53B7A}" srcId="{CFA7C428-D699-41FD-8F2E-C8F244CA9AA8}" destId="{7EC9F637-B889-4EDC-A95E-4030E4DC3361}" srcOrd="5" destOrd="0" parTransId="{BFAA64BC-1A20-4D78-A731-0C8C31F3FAE3}" sibTransId="{1A75511B-C91D-4187-B3C6-D154BEF00516}"/>
    <dgm:cxn modelId="{489E400E-6A79-408A-9510-89BF6803E04E}" srcId="{B57D86FC-699F-4F82-9C7C-24719D5D12BB}" destId="{C9EDB395-6EFF-47E4-BDEB-4082A2B19598}" srcOrd="2" destOrd="0" parTransId="{073FA130-BE78-440C-AF83-2E92CF3F95D7}" sibTransId="{030FD420-3743-497C-8E33-695EB11FAA90}"/>
    <dgm:cxn modelId="{8897E71C-E565-4C07-87B7-055096739F16}" srcId="{67F47A50-EC0E-4EC9-9850-4BFCBEACD0B5}" destId="{CFE14A40-0A33-4458-8E3B-B8A9DFD8DEF9}" srcOrd="5" destOrd="0" parTransId="{0BCCD0EA-6D0F-4D06-818B-651DC7420C05}" sibTransId="{568581EB-CDF7-4880-AC85-C4C97193B68D}"/>
    <dgm:cxn modelId="{EDB7341E-C4BD-4E93-B2A0-9F7BA1FA0D3C}" type="presOf" srcId="{BC30CAB2-F6EF-4C6A-8B77-6E41D53B8D50}" destId="{C3B0DA43-6984-423F-A2CD-D26605F9B878}" srcOrd="0" destOrd="3" presId="urn:microsoft.com/office/officeart/2005/8/layout/chevron1"/>
    <dgm:cxn modelId="{84463222-9B31-449E-8BA9-5E26BE603D50}" type="presOf" srcId="{B57D86FC-699F-4F82-9C7C-24719D5D12BB}" destId="{57061121-F5A1-4795-8734-6F1DF36AB3A3}" srcOrd="0" destOrd="0" presId="urn:microsoft.com/office/officeart/2005/8/layout/chevron1"/>
    <dgm:cxn modelId="{8D3B9225-68D0-49DA-A449-C5B8D9E550A5}" srcId="{67F47A50-EC0E-4EC9-9850-4BFCBEACD0B5}" destId="{03EF3030-2E63-458E-85FC-D5AD7D075C65}" srcOrd="3" destOrd="0" parTransId="{6ECE160F-CE7B-4370-A581-CEC49581A723}" sibTransId="{D57AF3A1-0F03-41D6-BAB5-F93A99D1160F}"/>
    <dgm:cxn modelId="{2AE08D2D-3313-4E15-8F66-ED8B0FBCBBE3}" srcId="{CFA7C428-D699-41FD-8F2E-C8F244CA9AA8}" destId="{7D7AA5E8-D21A-47D7-B3C2-0EA83D7E505A}" srcOrd="4" destOrd="0" parTransId="{35CC151D-C8D6-4A2D-A8E5-1067A8AEA037}" sibTransId="{DEAFC84C-1163-4ABC-A3B4-7C43996EC197}"/>
    <dgm:cxn modelId="{63CD0730-32E3-4831-B2BE-514CE7632B82}" type="presOf" srcId="{8C7627B1-8653-43D6-BC29-CCA88ADC950E}" destId="{BABA08F0-CF12-4A30-9E87-FDEF9F53302B}" srcOrd="0" destOrd="3" presId="urn:microsoft.com/office/officeart/2005/8/layout/chevron1"/>
    <dgm:cxn modelId="{08A34633-F114-401F-81E3-9BE9DBAFEF80}" type="presOf" srcId="{FE56D6AB-1756-47CE-B1FA-F78B621F875C}" destId="{F23D0DCA-552F-47F3-B053-EF7272E7FE3C}" srcOrd="0" destOrd="0" presId="urn:microsoft.com/office/officeart/2005/8/layout/chevron1"/>
    <dgm:cxn modelId="{15607338-C803-4138-AF5E-1BEED155C133}" type="presOf" srcId="{D737B541-211B-423D-A037-F2C8A4A9F02F}" destId="{C1E845CB-24F0-43EB-BCC5-AA612D52F5DE}" srcOrd="0" destOrd="2" presId="urn:microsoft.com/office/officeart/2005/8/layout/chevron1"/>
    <dgm:cxn modelId="{DFE7243A-8813-4F44-A48B-8AE042DA32B0}" type="presOf" srcId="{110E49D3-02DF-47EC-860F-DBEC808C72E7}" destId="{C3B0DA43-6984-423F-A2CD-D26605F9B878}" srcOrd="0" destOrd="0" presId="urn:microsoft.com/office/officeart/2005/8/layout/chevron1"/>
    <dgm:cxn modelId="{1491833A-1354-4F28-9D9A-100C5B917ECD}" type="presOf" srcId="{DA0183A3-BEBB-4FFD-9A37-D9A7854C2FD2}" destId="{C3B0DA43-6984-423F-A2CD-D26605F9B878}" srcOrd="0" destOrd="1" presId="urn:microsoft.com/office/officeart/2005/8/layout/chevron1"/>
    <dgm:cxn modelId="{5C0BB43F-1226-4B3A-A69C-67786B6B5EC1}" srcId="{3154E539-194D-4498-ACBB-13C746700860}" destId="{DA0183A3-BEBB-4FFD-9A37-D9A7854C2FD2}" srcOrd="1" destOrd="0" parTransId="{08472841-1221-4A0C-B359-77B6B08CA867}" sibTransId="{B4FFA5D7-E54F-4181-85C8-86BC87747178}"/>
    <dgm:cxn modelId="{52C43E40-BD9F-4298-BF14-7FDCE7A25476}" srcId="{B57D86FC-699F-4F82-9C7C-24719D5D12BB}" destId="{7710211E-3732-4244-802A-25BE5F3AD614}" srcOrd="0" destOrd="0" parTransId="{B1C68B19-C115-4C22-81D5-AA2DA8735FC9}" sibTransId="{06E58218-BF32-44B6-9612-374A244CF81E}"/>
    <dgm:cxn modelId="{0E318A40-C7AC-408F-993B-0CC3C83BC35D}" type="presOf" srcId="{CFA7C428-D699-41FD-8F2E-C8F244CA9AA8}" destId="{B83B2B38-DCDE-4D06-A51C-EE5D7630A0A7}" srcOrd="0" destOrd="0" presId="urn:microsoft.com/office/officeart/2005/8/layout/chevron1"/>
    <dgm:cxn modelId="{0871475E-D437-40DE-83B4-52764916CD24}" type="presOf" srcId="{37882A5B-FD43-42E9-B262-C92B4921827F}" destId="{C1E845CB-24F0-43EB-BCC5-AA612D52F5DE}" srcOrd="0" destOrd="0" presId="urn:microsoft.com/office/officeart/2005/8/layout/chevron1"/>
    <dgm:cxn modelId="{6A8AA562-26DF-4334-924E-F31FC0884B54}" type="presOf" srcId="{9A669259-AFA0-4412-B5DD-D373E0229910}" destId="{BABA08F0-CF12-4A30-9E87-FDEF9F53302B}" srcOrd="0" destOrd="6" presId="urn:microsoft.com/office/officeart/2005/8/layout/chevron1"/>
    <dgm:cxn modelId="{0368DB49-DD04-4BA8-B28C-967C63F83AAA}" type="presOf" srcId="{03EF3030-2E63-458E-85FC-D5AD7D075C65}" destId="{D0EAB2CA-423C-4EC8-BE1C-5308C92A72D4}" srcOrd="0" destOrd="3" presId="urn:microsoft.com/office/officeart/2005/8/layout/chevron1"/>
    <dgm:cxn modelId="{7C7D6D6B-2355-4F77-B188-01901CB4B061}" srcId="{67F47A50-EC0E-4EC9-9850-4BFCBEACD0B5}" destId="{AE6F3636-A30A-49D2-BF98-DF3CCDC41872}" srcOrd="1" destOrd="0" parTransId="{1DF1AE90-6DAE-4939-A60B-AFB124FF49B1}" sibTransId="{3F14FE0B-7A31-4BEE-B26C-85A8E7204117}"/>
    <dgm:cxn modelId="{1EED706B-F6CA-4D3A-80F1-64B200D2C81D}" type="presOf" srcId="{C9EDB395-6EFF-47E4-BDEB-4082A2B19598}" destId="{BABA08F0-CF12-4A30-9E87-FDEF9F53302B}" srcOrd="0" destOrd="2" presId="urn:microsoft.com/office/officeart/2005/8/layout/chevron1"/>
    <dgm:cxn modelId="{027C7D6D-AF55-4645-B4F8-59EFB87F440E}" srcId="{B57D86FC-699F-4F82-9C7C-24719D5D12BB}" destId="{AF8C43DF-4A6D-4EF9-A4B0-6942915C58B5}" srcOrd="5" destOrd="0" parTransId="{42812F2B-9F4D-4405-9ECB-B6A7EC509E21}" sibTransId="{D3C76B3E-E2BF-48B2-8038-5111F17CCDA5}"/>
    <dgm:cxn modelId="{A3D5AE6F-625C-4E50-9393-D778062A74E9}" srcId="{B57D86FC-699F-4F82-9C7C-24719D5D12BB}" destId="{B7894FBC-440B-43D4-840D-244ECB7FF4A8}" srcOrd="1" destOrd="0" parTransId="{5EF5E5CF-E1C5-4667-8453-80DEA81D5771}" sibTransId="{A4339A46-880F-4E8C-8FF7-A58C1BA46B9A}"/>
    <dgm:cxn modelId="{E10F5554-3CF5-48D1-B494-0638C80190C9}" type="presOf" srcId="{26242795-A332-43B2-B7A1-D68D14077DCF}" destId="{D0EAB2CA-423C-4EC8-BE1C-5308C92A72D4}" srcOrd="0" destOrd="4" presId="urn:microsoft.com/office/officeart/2005/8/layout/chevron1"/>
    <dgm:cxn modelId="{25039B75-51B2-4817-8CB4-5EACBB4A1C6B}" srcId="{3154E539-194D-4498-ACBB-13C746700860}" destId="{20EB4C82-3AA9-4F60-A8C0-B04958463764}" srcOrd="2" destOrd="0" parTransId="{BF1A317B-0B83-4505-B12A-C7B82671B42F}" sibTransId="{69F26979-A2FD-44D4-B857-98FAC0500CF3}"/>
    <dgm:cxn modelId="{E5DF7B76-4CC9-4610-B8D0-7FC9D8CC5F5E}" srcId="{FE56D6AB-1756-47CE-B1FA-F78B621F875C}" destId="{CFA7C428-D699-41FD-8F2E-C8F244CA9AA8}" srcOrd="3" destOrd="0" parTransId="{E87DE108-44A3-4622-A500-A18B2E351D2D}" sibTransId="{25D0113B-7433-4DE2-81C3-2E9992064E59}"/>
    <dgm:cxn modelId="{C1636F58-0696-4C17-8068-BFDD12067D11}" srcId="{FE56D6AB-1756-47CE-B1FA-F78B621F875C}" destId="{67F47A50-EC0E-4EC9-9850-4BFCBEACD0B5}" srcOrd="0" destOrd="0" parTransId="{C256C90C-B011-4732-9774-E2A842E14F9C}" sibTransId="{D8A9EBFE-45E6-49D8-9C68-27A469C92196}"/>
    <dgm:cxn modelId="{EBFFC459-ED68-4B45-B2EE-4C00DC4890A3}" type="presOf" srcId="{F72872D6-9F23-4DF7-B5EA-383C611D4C17}" destId="{C1E845CB-24F0-43EB-BCC5-AA612D52F5DE}" srcOrd="0" destOrd="3" presId="urn:microsoft.com/office/officeart/2005/8/layout/chevron1"/>
    <dgm:cxn modelId="{0B21677A-7E71-4218-B427-A2832E4BF0B1}" srcId="{CFA7C428-D699-41FD-8F2E-C8F244CA9AA8}" destId="{D737B541-211B-423D-A037-F2C8A4A9F02F}" srcOrd="2" destOrd="0" parTransId="{BEAE561A-9B5E-440F-B97F-3AFE32717961}" sibTransId="{BC5857D6-049E-420F-8C33-FAB1ECCEBFCB}"/>
    <dgm:cxn modelId="{5DF21483-D75C-48A1-A786-667F64D4E538}" type="presOf" srcId="{20EB4C82-3AA9-4F60-A8C0-B04958463764}" destId="{C3B0DA43-6984-423F-A2CD-D26605F9B878}" srcOrd="0" destOrd="2" presId="urn:microsoft.com/office/officeart/2005/8/layout/chevron1"/>
    <dgm:cxn modelId="{3C545584-F59E-411C-8E83-957A64CA6E8A}" srcId="{B57D86FC-699F-4F82-9C7C-24719D5D12BB}" destId="{8C7627B1-8653-43D6-BC29-CCA88ADC950E}" srcOrd="3" destOrd="0" parTransId="{141C1254-1043-423A-AFD5-99B9450FD268}" sibTransId="{29EDF238-7CCA-4046-A1BD-49FE76FACF92}"/>
    <dgm:cxn modelId="{91FE3394-E7D7-430D-9849-25703C6F02C7}" type="presOf" srcId="{CFE14A40-0A33-4458-8E3B-B8A9DFD8DEF9}" destId="{D0EAB2CA-423C-4EC8-BE1C-5308C92A72D4}" srcOrd="0" destOrd="5" presId="urn:microsoft.com/office/officeart/2005/8/layout/chevron1"/>
    <dgm:cxn modelId="{C1EB3796-8AAC-4173-AFD6-F972DDFBC478}" srcId="{67F47A50-EC0E-4EC9-9850-4BFCBEACD0B5}" destId="{5607701A-2A5F-430C-9811-1A729412B535}" srcOrd="2" destOrd="0" parTransId="{11F0A97E-48B0-40F1-BC9F-FD6604EEB4A2}" sibTransId="{9E4AD84D-C5F1-440F-8E36-D85C0A772E00}"/>
    <dgm:cxn modelId="{FF3ABB9A-A2CA-476B-A59E-159440FBD974}" type="presOf" srcId="{3154E539-194D-4498-ACBB-13C746700860}" destId="{6D45D0E3-15A2-4EE1-B0E9-2E9F7F66E4C2}" srcOrd="0" destOrd="0" presId="urn:microsoft.com/office/officeart/2005/8/layout/chevron1"/>
    <dgm:cxn modelId="{20670CA5-E40C-4546-A83B-7D7DA79D99AF}" srcId="{67F47A50-EC0E-4EC9-9850-4BFCBEACD0B5}" destId="{26242795-A332-43B2-B7A1-D68D14077DCF}" srcOrd="4" destOrd="0" parTransId="{35C3E378-4373-4034-9844-F7082BD2A7EC}" sibTransId="{D40FCDF7-6EE9-4C22-ADE2-4F0F4823AA12}"/>
    <dgm:cxn modelId="{D5DBE4A8-0EAE-426F-979F-49C511F8B326}" type="presOf" srcId="{7710211E-3732-4244-802A-25BE5F3AD614}" destId="{BABA08F0-CF12-4A30-9E87-FDEF9F53302B}" srcOrd="0" destOrd="0" presId="urn:microsoft.com/office/officeart/2005/8/layout/chevron1"/>
    <dgm:cxn modelId="{43E9F0AB-E18D-4B71-973A-B28118C3F2C3}" type="presOf" srcId="{7D7AA5E8-D21A-47D7-B3C2-0EA83D7E505A}" destId="{C1E845CB-24F0-43EB-BCC5-AA612D52F5DE}" srcOrd="0" destOrd="4" presId="urn:microsoft.com/office/officeart/2005/8/layout/chevron1"/>
    <dgm:cxn modelId="{9756FFAC-C2F3-44E7-B559-3F0533824210}" type="presOf" srcId="{67F47A50-EC0E-4EC9-9850-4BFCBEACD0B5}" destId="{ED26CC6F-AC08-4BB7-9A3E-285F2FB3C534}" srcOrd="0" destOrd="0" presId="urn:microsoft.com/office/officeart/2005/8/layout/chevron1"/>
    <dgm:cxn modelId="{EB4603AE-C9FB-4253-BB4A-E70FBA544835}" srcId="{CFA7C428-D699-41FD-8F2E-C8F244CA9AA8}" destId="{4819ECF7-6920-4168-B59E-111F95DDEC54}" srcOrd="1" destOrd="0" parTransId="{CB81EBB0-1E78-4957-B256-8438CD58D2DC}" sibTransId="{BDD834EA-8762-4250-9CC0-5EF2D0CCBB1F}"/>
    <dgm:cxn modelId="{190E72B3-6BA5-4D66-8E2A-1406E7DC2459}" srcId="{3154E539-194D-4498-ACBB-13C746700860}" destId="{110E49D3-02DF-47EC-860F-DBEC808C72E7}" srcOrd="0" destOrd="0" parTransId="{613FAC6A-1E46-4D36-9498-11A368802343}" sibTransId="{149A8924-294E-4B69-B979-C0930227E385}"/>
    <dgm:cxn modelId="{D4016FBE-FD27-4A1B-9644-EDB95FAFED9E}" type="presOf" srcId="{360E1DC2-95B5-4F02-A2B0-B25644224D05}" destId="{C3B0DA43-6984-423F-A2CD-D26605F9B878}" srcOrd="0" destOrd="4" presId="urn:microsoft.com/office/officeart/2005/8/layout/chevron1"/>
    <dgm:cxn modelId="{FC682AC0-4429-4D4E-9ED6-3CE1AA8E7DEF}" srcId="{3154E539-194D-4498-ACBB-13C746700860}" destId="{BC30CAB2-F6EF-4C6A-8B77-6E41D53B8D50}" srcOrd="3" destOrd="0" parTransId="{856C4624-168A-41A4-903A-75A01C8787D4}" sibTransId="{C0A5EF97-B7DD-4BFB-A3B6-71FC74929503}"/>
    <dgm:cxn modelId="{2B340DC7-BA27-4927-BD2D-FC92B65936B7}" srcId="{FE56D6AB-1756-47CE-B1FA-F78B621F875C}" destId="{B57D86FC-699F-4F82-9C7C-24719D5D12BB}" srcOrd="1" destOrd="0" parTransId="{DB457F10-97CE-4678-9A66-60D7F16C4663}" sibTransId="{AC5665A8-2BB5-46F5-931D-A1625DD82128}"/>
    <dgm:cxn modelId="{C934CACB-729F-4473-8136-D9AE7F78C2E4}" type="presOf" srcId="{5607701A-2A5F-430C-9811-1A729412B535}" destId="{D0EAB2CA-423C-4EC8-BE1C-5308C92A72D4}" srcOrd="0" destOrd="2" presId="urn:microsoft.com/office/officeart/2005/8/layout/chevron1"/>
    <dgm:cxn modelId="{8EF527D6-005B-407B-A4EA-26FDF2C51B9E}" srcId="{B57D86FC-699F-4F82-9C7C-24719D5D12BB}" destId="{9A669259-AFA0-4412-B5DD-D373E0229910}" srcOrd="6" destOrd="0" parTransId="{17682CF1-70F7-436D-A05F-B9D8B934CE01}" sibTransId="{75188C11-5FA6-4D09-B6A4-9520CB503BB1}"/>
    <dgm:cxn modelId="{F84622D7-2163-4107-BD4F-12D3C437862F}" srcId="{3154E539-194D-4498-ACBB-13C746700860}" destId="{8C22F1B4-8C34-4790-A13D-FD52AF5D6EB7}" srcOrd="5" destOrd="0" parTransId="{D7752A77-5586-4C91-9833-BE3858D6EEB5}" sibTransId="{434667F3-AEE5-444A-81B4-3266C6CC5205}"/>
    <dgm:cxn modelId="{674B8FD7-418D-4C86-AE52-4519CAD754C4}" srcId="{67F47A50-EC0E-4EC9-9850-4BFCBEACD0B5}" destId="{A87AB97F-08D1-442C-ACB2-839E6F6CDCF6}" srcOrd="0" destOrd="0" parTransId="{3B62BF52-18C9-4EAA-AD93-6D93A3D98D11}" sibTransId="{E3278491-D791-4F32-A754-60488FE71988}"/>
    <dgm:cxn modelId="{18860CD8-D986-484D-B5AE-51F7004948A3}" srcId="{B57D86FC-699F-4F82-9C7C-24719D5D12BB}" destId="{BF16CE76-11AF-4D4D-826F-29F7E9CF29CF}" srcOrd="4" destOrd="0" parTransId="{79DBBBF1-351D-4B76-BD5F-FB3EE60B8CAD}" sibTransId="{3CFE422C-D15A-4DEE-A5B7-5001A1A4423A}"/>
    <dgm:cxn modelId="{44DD8DD8-4C2A-4690-9FD7-B1C11347C873}" type="presOf" srcId="{B7894FBC-440B-43D4-840D-244ECB7FF4A8}" destId="{BABA08F0-CF12-4A30-9E87-FDEF9F53302B}" srcOrd="0" destOrd="1" presId="urn:microsoft.com/office/officeart/2005/8/layout/chevron1"/>
    <dgm:cxn modelId="{EF61C6DA-86BC-48FE-9B4E-0AFF55147399}" type="presOf" srcId="{7EC9F637-B889-4EDC-A95E-4030E4DC3361}" destId="{C1E845CB-24F0-43EB-BCC5-AA612D52F5DE}" srcOrd="0" destOrd="5" presId="urn:microsoft.com/office/officeart/2005/8/layout/chevron1"/>
    <dgm:cxn modelId="{2A95D0DF-FB31-4CD3-8D3F-B536C5D37D38}" type="presOf" srcId="{AF8C43DF-4A6D-4EF9-A4B0-6942915C58B5}" destId="{BABA08F0-CF12-4A30-9E87-FDEF9F53302B}" srcOrd="0" destOrd="5" presId="urn:microsoft.com/office/officeart/2005/8/layout/chevron1"/>
    <dgm:cxn modelId="{8C0D64E9-3A79-4A59-9A84-D18087FEFAA0}" type="presOf" srcId="{042DB092-8835-44BE-B4DC-D1C0AFE9074E}" destId="{BABA08F0-CF12-4A30-9E87-FDEF9F53302B}" srcOrd="0" destOrd="7" presId="urn:microsoft.com/office/officeart/2005/8/layout/chevron1"/>
    <dgm:cxn modelId="{4200C5EA-A78D-4BBF-B1C7-340A9A36C2C3}" srcId="{CFA7C428-D699-41FD-8F2E-C8F244CA9AA8}" destId="{37882A5B-FD43-42E9-B262-C92B4921827F}" srcOrd="0" destOrd="0" parTransId="{B72E39D5-3B18-474F-9F78-A2B9973F5301}" sibTransId="{2AD32E70-6116-4B0A-97A0-F0EE99B88DBB}"/>
    <dgm:cxn modelId="{794867EC-6274-4905-A345-ADD8E23BC811}" srcId="{B57D86FC-699F-4F82-9C7C-24719D5D12BB}" destId="{042DB092-8835-44BE-B4DC-D1C0AFE9074E}" srcOrd="7" destOrd="0" parTransId="{B97036B3-5AC7-461D-95A9-D1DDDE6D33C2}" sibTransId="{DD815200-1E81-4E96-8134-5BA6ABB3E73D}"/>
    <dgm:cxn modelId="{8622DDF3-E804-4FB3-9229-25E48D46F248}" type="presOf" srcId="{A87AB97F-08D1-442C-ACB2-839E6F6CDCF6}" destId="{D0EAB2CA-423C-4EC8-BE1C-5308C92A72D4}" srcOrd="0" destOrd="0" presId="urn:microsoft.com/office/officeart/2005/8/layout/chevron1"/>
    <dgm:cxn modelId="{27E1CBF6-4689-4581-9695-B145D746BD8A}" type="presOf" srcId="{BF16CE76-11AF-4D4D-826F-29F7E9CF29CF}" destId="{BABA08F0-CF12-4A30-9E87-FDEF9F53302B}" srcOrd="0" destOrd="4" presId="urn:microsoft.com/office/officeart/2005/8/layout/chevron1"/>
    <dgm:cxn modelId="{636D11FD-6601-4141-8DD9-EF9E260CA497}" srcId="{FE56D6AB-1756-47CE-B1FA-F78B621F875C}" destId="{3154E539-194D-4498-ACBB-13C746700860}" srcOrd="2" destOrd="0" parTransId="{36B66F9C-A9C8-49AC-9E62-B0E020CD1F83}" sibTransId="{244CD55C-B527-4678-9EF2-40F3117460C7}"/>
    <dgm:cxn modelId="{E9320BFF-91CF-4FE5-9B0E-1E99B1E14575}" type="presOf" srcId="{AE6F3636-A30A-49D2-BF98-DF3CCDC41872}" destId="{D0EAB2CA-423C-4EC8-BE1C-5308C92A72D4}" srcOrd="0" destOrd="1" presId="urn:microsoft.com/office/officeart/2005/8/layout/chevron1"/>
    <dgm:cxn modelId="{C46BEF76-F098-43FD-AEE7-96BA4CC72C4A}" type="presParOf" srcId="{F23D0DCA-552F-47F3-B053-EF7272E7FE3C}" destId="{7F4A029C-888C-4069-BF94-0E569842F430}" srcOrd="0" destOrd="0" presId="urn:microsoft.com/office/officeart/2005/8/layout/chevron1"/>
    <dgm:cxn modelId="{7F980AAF-8D5E-401A-A975-E29447A99B42}" type="presParOf" srcId="{7F4A029C-888C-4069-BF94-0E569842F430}" destId="{ED26CC6F-AC08-4BB7-9A3E-285F2FB3C534}" srcOrd="0" destOrd="0" presId="urn:microsoft.com/office/officeart/2005/8/layout/chevron1"/>
    <dgm:cxn modelId="{53932A6B-483E-4F4E-B398-E6D4AB36C923}" type="presParOf" srcId="{7F4A029C-888C-4069-BF94-0E569842F430}" destId="{D0EAB2CA-423C-4EC8-BE1C-5308C92A72D4}" srcOrd="1" destOrd="0" presId="urn:microsoft.com/office/officeart/2005/8/layout/chevron1"/>
    <dgm:cxn modelId="{54062919-0CCB-4CAB-8FD3-BF5BF5CB85F8}" type="presParOf" srcId="{F23D0DCA-552F-47F3-B053-EF7272E7FE3C}" destId="{83886E95-0CA2-46AB-A24F-5DB3860B92E5}" srcOrd="1" destOrd="0" presId="urn:microsoft.com/office/officeart/2005/8/layout/chevron1"/>
    <dgm:cxn modelId="{A8F5E52D-671D-4F44-BCC4-8CDD780B96D4}" type="presParOf" srcId="{F23D0DCA-552F-47F3-B053-EF7272E7FE3C}" destId="{9976662F-6F1C-43C4-AA09-4033AA96142C}" srcOrd="2" destOrd="0" presId="urn:microsoft.com/office/officeart/2005/8/layout/chevron1"/>
    <dgm:cxn modelId="{A3AB90DF-CEA1-4223-853B-DE6AC72640D6}" type="presParOf" srcId="{9976662F-6F1C-43C4-AA09-4033AA96142C}" destId="{57061121-F5A1-4795-8734-6F1DF36AB3A3}" srcOrd="0" destOrd="0" presId="urn:microsoft.com/office/officeart/2005/8/layout/chevron1"/>
    <dgm:cxn modelId="{B46C1288-FFCA-441F-B989-6746F88E930A}" type="presParOf" srcId="{9976662F-6F1C-43C4-AA09-4033AA96142C}" destId="{BABA08F0-CF12-4A30-9E87-FDEF9F53302B}" srcOrd="1" destOrd="0" presId="urn:microsoft.com/office/officeart/2005/8/layout/chevron1"/>
    <dgm:cxn modelId="{FAD79AD8-B775-410D-B0BC-508ED2C8B8F0}" type="presParOf" srcId="{F23D0DCA-552F-47F3-B053-EF7272E7FE3C}" destId="{93AD6196-D627-4AEA-9F21-448C72EEAE6C}" srcOrd="3" destOrd="0" presId="urn:microsoft.com/office/officeart/2005/8/layout/chevron1"/>
    <dgm:cxn modelId="{638A8057-86DF-4C61-9153-B0F289293FA9}" type="presParOf" srcId="{F23D0DCA-552F-47F3-B053-EF7272E7FE3C}" destId="{C6F36E56-A1A2-4A91-9BA2-48A3A4199803}" srcOrd="4" destOrd="0" presId="urn:microsoft.com/office/officeart/2005/8/layout/chevron1"/>
    <dgm:cxn modelId="{6AC4E1AE-5DA5-4309-97B5-E691A8434A31}" type="presParOf" srcId="{C6F36E56-A1A2-4A91-9BA2-48A3A4199803}" destId="{6D45D0E3-15A2-4EE1-B0E9-2E9F7F66E4C2}" srcOrd="0" destOrd="0" presId="urn:microsoft.com/office/officeart/2005/8/layout/chevron1"/>
    <dgm:cxn modelId="{06C6F24A-C811-4D64-9BF8-15C2BAFD0FCB}" type="presParOf" srcId="{C6F36E56-A1A2-4A91-9BA2-48A3A4199803}" destId="{C3B0DA43-6984-423F-A2CD-D26605F9B878}" srcOrd="1" destOrd="0" presId="urn:microsoft.com/office/officeart/2005/8/layout/chevron1"/>
    <dgm:cxn modelId="{83720292-0188-43E7-9AC5-5BC08E35F710}" type="presParOf" srcId="{F23D0DCA-552F-47F3-B053-EF7272E7FE3C}" destId="{8FD4D421-3899-4490-BE32-8B94DCFDB15A}" srcOrd="5" destOrd="0" presId="urn:microsoft.com/office/officeart/2005/8/layout/chevron1"/>
    <dgm:cxn modelId="{0E654481-423F-47FA-A3C9-2F0AD7883E5B}" type="presParOf" srcId="{F23D0DCA-552F-47F3-B053-EF7272E7FE3C}" destId="{4B23FAD5-AAEB-4C36-AF5C-CD995CA95DA0}" srcOrd="6" destOrd="0" presId="urn:microsoft.com/office/officeart/2005/8/layout/chevron1"/>
    <dgm:cxn modelId="{BA03A711-BD26-42AC-9F20-00071D612506}" type="presParOf" srcId="{4B23FAD5-AAEB-4C36-AF5C-CD995CA95DA0}" destId="{B83B2B38-DCDE-4D06-A51C-EE5D7630A0A7}" srcOrd="0" destOrd="0" presId="urn:microsoft.com/office/officeart/2005/8/layout/chevron1"/>
    <dgm:cxn modelId="{EB3E3C59-0AB6-487B-B322-7ADC2E84554C}" type="presParOf" srcId="{4B23FAD5-AAEB-4C36-AF5C-CD995CA95DA0}" destId="{C1E845CB-24F0-43EB-BCC5-AA612D52F5DE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B4D53D-681B-45F4-A0F2-C793597F10D3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2774BD-6D70-493F-876B-0EBACEE87B88}">
      <dgm:prSet phldrT="[Text]" phldr="0"/>
      <dgm:spPr/>
      <dgm:t>
        <a:bodyPr/>
        <a:lstStyle/>
        <a:p>
          <a:r>
            <a:rPr lang="en-US" dirty="0"/>
            <a:t>Procedural Roots (1980s-1990s)</a:t>
          </a:r>
        </a:p>
      </dgm:t>
    </dgm:pt>
    <dgm:pt modelId="{83A06B87-E34D-4815-B81F-92087C92B1B8}" type="parTrans" cxnId="{FDFEE17A-E4A9-48D6-82C0-CB16C4E670FB}">
      <dgm:prSet/>
      <dgm:spPr/>
      <dgm:t>
        <a:bodyPr/>
        <a:lstStyle/>
        <a:p>
          <a:endParaRPr lang="en-US"/>
        </a:p>
      </dgm:t>
    </dgm:pt>
    <dgm:pt modelId="{942D0BCC-27C0-4B51-BB25-BF66B2673B3D}" type="sibTrans" cxnId="{FDFEE17A-E4A9-48D6-82C0-CB16C4E670FB}">
      <dgm:prSet/>
      <dgm:spPr/>
      <dgm:t>
        <a:bodyPr/>
        <a:lstStyle/>
        <a:p>
          <a:endParaRPr lang="en-US"/>
        </a:p>
      </dgm:t>
    </dgm:pt>
    <dgm:pt modelId="{7254D212-4343-486C-A52D-2061FC3B987E}">
      <dgm:prSet phldrT="[Text]" phldr="0"/>
      <dgm:spPr/>
      <dgm:t>
        <a:bodyPr/>
        <a:lstStyle/>
        <a:p>
          <a:r>
            <a:rPr lang="en-US" dirty="0"/>
            <a:t>Initially designed for developing reports and interfaces in SAP R/2 and later R/3</a:t>
          </a:r>
        </a:p>
      </dgm:t>
    </dgm:pt>
    <dgm:pt modelId="{F0DC80AA-7802-4867-BFFE-4D058C0BC99B}" type="parTrans" cxnId="{25E80BF6-93E6-4D99-8644-B7E0942377C5}">
      <dgm:prSet/>
      <dgm:spPr/>
      <dgm:t>
        <a:bodyPr/>
        <a:lstStyle/>
        <a:p>
          <a:endParaRPr lang="en-US"/>
        </a:p>
      </dgm:t>
    </dgm:pt>
    <dgm:pt modelId="{6635AE53-B368-4AF6-AB65-E18A10067F80}" type="sibTrans" cxnId="{25E80BF6-93E6-4D99-8644-B7E0942377C5}">
      <dgm:prSet/>
      <dgm:spPr/>
      <dgm:t>
        <a:bodyPr/>
        <a:lstStyle/>
        <a:p>
          <a:endParaRPr lang="en-US"/>
        </a:p>
      </dgm:t>
    </dgm:pt>
    <dgm:pt modelId="{49751182-2C78-44B4-8451-F2E87CB6EF89}">
      <dgm:prSet phldrT="[Text]" phldr="0"/>
      <dgm:spPr/>
      <dgm:t>
        <a:bodyPr/>
        <a:lstStyle/>
        <a:p>
          <a:r>
            <a:rPr lang="en-US" dirty="0"/>
            <a:t>Purely procedural, similar to COBOL</a:t>
          </a:r>
        </a:p>
      </dgm:t>
    </dgm:pt>
    <dgm:pt modelId="{5057D79B-14D7-4876-A643-EADF51DAFE37}" type="parTrans" cxnId="{D1EDD71B-795B-49E0-A3B4-B43A875046C0}">
      <dgm:prSet/>
      <dgm:spPr/>
      <dgm:t>
        <a:bodyPr/>
        <a:lstStyle/>
        <a:p>
          <a:endParaRPr lang="en-US"/>
        </a:p>
      </dgm:t>
    </dgm:pt>
    <dgm:pt modelId="{600EB223-02C0-47FE-ABDD-9F7CA70633C1}" type="sibTrans" cxnId="{D1EDD71B-795B-49E0-A3B4-B43A875046C0}">
      <dgm:prSet/>
      <dgm:spPr/>
      <dgm:t>
        <a:bodyPr/>
        <a:lstStyle/>
        <a:p>
          <a:endParaRPr lang="en-US"/>
        </a:p>
      </dgm:t>
    </dgm:pt>
    <dgm:pt modelId="{FA63BD6A-135D-46E1-B6F5-D7A284EBCEF9}">
      <dgm:prSet phldrT="[Text]" phldr="0"/>
      <dgm:spPr/>
      <dgm:t>
        <a:bodyPr/>
        <a:lstStyle/>
        <a:p>
          <a:r>
            <a:rPr lang="en-US" dirty="0"/>
            <a:t>No object-oriented features, limited modularity</a:t>
          </a:r>
        </a:p>
      </dgm:t>
    </dgm:pt>
    <dgm:pt modelId="{683F658D-6E59-4A15-806F-19BADBB3F1D2}" type="parTrans" cxnId="{BC8450A5-2DC4-45E9-99D6-180395B4A4BF}">
      <dgm:prSet/>
      <dgm:spPr/>
      <dgm:t>
        <a:bodyPr/>
        <a:lstStyle/>
        <a:p>
          <a:endParaRPr lang="en-US"/>
        </a:p>
      </dgm:t>
    </dgm:pt>
    <dgm:pt modelId="{C1BC96CD-3D12-4AB3-B20C-A4C159964CCA}" type="sibTrans" cxnId="{BC8450A5-2DC4-45E9-99D6-180395B4A4BF}">
      <dgm:prSet/>
      <dgm:spPr/>
      <dgm:t>
        <a:bodyPr/>
        <a:lstStyle/>
        <a:p>
          <a:endParaRPr lang="en-US"/>
        </a:p>
      </dgm:t>
    </dgm:pt>
    <dgm:pt modelId="{6F98B235-DDA4-4061-9ACF-AC2F82122FBE}">
      <dgm:prSet phldrT="[Text]" phldr="0"/>
      <dgm:spPr/>
      <dgm:t>
        <a:bodyPr/>
        <a:lstStyle/>
        <a:p>
          <a:r>
            <a:rPr lang="en-US" dirty="0"/>
            <a:t>Object Oriented (2000s)</a:t>
          </a:r>
        </a:p>
      </dgm:t>
    </dgm:pt>
    <dgm:pt modelId="{340D0AA0-B71D-4A09-A82F-5E8F50E52603}" type="parTrans" cxnId="{A0441D13-0BF8-40EE-99B6-B28E4A222F59}">
      <dgm:prSet/>
      <dgm:spPr/>
      <dgm:t>
        <a:bodyPr/>
        <a:lstStyle/>
        <a:p>
          <a:endParaRPr lang="en-US"/>
        </a:p>
      </dgm:t>
    </dgm:pt>
    <dgm:pt modelId="{A88FD951-0969-46B4-894F-D0838A73DE97}" type="sibTrans" cxnId="{A0441D13-0BF8-40EE-99B6-B28E4A222F59}">
      <dgm:prSet/>
      <dgm:spPr/>
      <dgm:t>
        <a:bodyPr/>
        <a:lstStyle/>
        <a:p>
          <a:endParaRPr lang="en-US"/>
        </a:p>
      </dgm:t>
    </dgm:pt>
    <dgm:pt modelId="{95E08DDD-722A-48CA-827A-FE76A136F7BB}">
      <dgm:prSet phldrT="[Text]" phldr="0"/>
      <dgm:spPr/>
      <dgm:t>
        <a:bodyPr/>
        <a:lstStyle/>
        <a:p>
          <a:r>
            <a:rPr lang="en-US" dirty="0"/>
            <a:t>ABAP Objects introduced with SAP R/3 4.6c</a:t>
          </a:r>
        </a:p>
      </dgm:t>
    </dgm:pt>
    <dgm:pt modelId="{8E74863C-3F67-4D2D-A35E-728189F2BE95}" type="parTrans" cxnId="{EFC24DF1-B097-4F7A-A0F9-5EEF75B315D2}">
      <dgm:prSet/>
      <dgm:spPr/>
      <dgm:t>
        <a:bodyPr/>
        <a:lstStyle/>
        <a:p>
          <a:endParaRPr lang="en-US"/>
        </a:p>
      </dgm:t>
    </dgm:pt>
    <dgm:pt modelId="{AC7A2A0F-3927-41C8-95A0-27273286A9E3}" type="sibTrans" cxnId="{EFC24DF1-B097-4F7A-A0F9-5EEF75B315D2}">
      <dgm:prSet/>
      <dgm:spPr/>
      <dgm:t>
        <a:bodyPr/>
        <a:lstStyle/>
        <a:p>
          <a:endParaRPr lang="en-US"/>
        </a:p>
      </dgm:t>
    </dgm:pt>
    <dgm:pt modelId="{DEB0B12F-60EA-4E99-9AF6-8C3C16741E6E}">
      <dgm:prSet phldrT="[Text]" phldr="0"/>
      <dgm:spPr/>
      <dgm:t>
        <a:bodyPr/>
        <a:lstStyle/>
        <a:p>
          <a:r>
            <a:rPr lang="en-US" dirty="0"/>
            <a:t>Enabled encapsulation, inheritance and polymorphism</a:t>
          </a:r>
        </a:p>
      </dgm:t>
    </dgm:pt>
    <dgm:pt modelId="{E6835E0F-2A5A-4B32-872E-0EF082C2A112}" type="parTrans" cxnId="{DEFBF9B9-999E-4616-B5D2-A6B27D719EC1}">
      <dgm:prSet/>
      <dgm:spPr/>
      <dgm:t>
        <a:bodyPr/>
        <a:lstStyle/>
        <a:p>
          <a:endParaRPr lang="en-US"/>
        </a:p>
      </dgm:t>
    </dgm:pt>
    <dgm:pt modelId="{A6D0A625-A11F-4B32-AD5C-7694B923EE3D}" type="sibTrans" cxnId="{DEFBF9B9-999E-4616-B5D2-A6B27D719EC1}">
      <dgm:prSet/>
      <dgm:spPr/>
      <dgm:t>
        <a:bodyPr/>
        <a:lstStyle/>
        <a:p>
          <a:endParaRPr lang="en-US"/>
        </a:p>
      </dgm:t>
    </dgm:pt>
    <dgm:pt modelId="{ED3FA98D-D265-48C0-B3FC-FFDE89A1B959}">
      <dgm:prSet phldrT="[Text]" phldr="0"/>
      <dgm:spPr/>
      <dgm:t>
        <a:bodyPr/>
        <a:lstStyle/>
        <a:p>
          <a:r>
            <a:rPr lang="en-US" dirty="0"/>
            <a:t>Class-based exception handling (replaced older MESSAGE-based error handling)</a:t>
          </a:r>
        </a:p>
      </dgm:t>
    </dgm:pt>
    <dgm:pt modelId="{6D7283D7-A8EE-456C-B06F-0E181A0822CE}" type="parTrans" cxnId="{F2255E00-273C-4484-80AE-4115A56567FA}">
      <dgm:prSet/>
      <dgm:spPr/>
      <dgm:t>
        <a:bodyPr/>
        <a:lstStyle/>
        <a:p>
          <a:endParaRPr lang="en-US"/>
        </a:p>
      </dgm:t>
    </dgm:pt>
    <dgm:pt modelId="{AB38B761-8339-4D6D-9413-1BB80DABE172}" type="sibTrans" cxnId="{F2255E00-273C-4484-80AE-4115A56567FA}">
      <dgm:prSet/>
      <dgm:spPr/>
      <dgm:t>
        <a:bodyPr/>
        <a:lstStyle/>
        <a:p>
          <a:endParaRPr lang="en-US"/>
        </a:p>
      </dgm:t>
    </dgm:pt>
    <dgm:pt modelId="{1A6442C3-0963-4AA3-9D11-ADC3BF42DBC3}">
      <dgm:prSet phldrT="[Text]" phldr="0"/>
      <dgm:spPr/>
      <dgm:t>
        <a:bodyPr/>
        <a:lstStyle/>
        <a:p>
          <a:r>
            <a:rPr lang="en-US" dirty="0"/>
            <a:t>Integration with Web (2010s)</a:t>
          </a:r>
        </a:p>
      </dgm:t>
    </dgm:pt>
    <dgm:pt modelId="{66E07E4C-2DFF-49AF-8612-C6AEAE2D92C8}" type="parTrans" cxnId="{10F8EC14-09E9-4583-ABFC-990F0E30D162}">
      <dgm:prSet/>
      <dgm:spPr/>
      <dgm:t>
        <a:bodyPr/>
        <a:lstStyle/>
        <a:p>
          <a:endParaRPr lang="en-US"/>
        </a:p>
      </dgm:t>
    </dgm:pt>
    <dgm:pt modelId="{BA3EA37D-D554-4780-A4BC-0D51037C374F}" type="sibTrans" cxnId="{10F8EC14-09E9-4583-ABFC-990F0E30D162}">
      <dgm:prSet/>
      <dgm:spPr/>
      <dgm:t>
        <a:bodyPr/>
        <a:lstStyle/>
        <a:p>
          <a:endParaRPr lang="en-US"/>
        </a:p>
      </dgm:t>
    </dgm:pt>
    <dgm:pt modelId="{84322437-B84F-429E-9746-606AB1FE7145}">
      <dgm:prSet phldrT="[Text]" phldr="0"/>
      <dgm:spPr/>
      <dgm:t>
        <a:bodyPr/>
        <a:lstStyle/>
        <a:p>
          <a:r>
            <a:rPr lang="en-US" dirty="0"/>
            <a:t>ABAP in the Cloud (Late 2010s-2020s)</a:t>
          </a:r>
        </a:p>
      </dgm:t>
    </dgm:pt>
    <dgm:pt modelId="{F6B82B95-D439-425E-921E-3749435EC181}" type="parTrans" cxnId="{FB7F95E0-4875-4559-895C-6DD0FC5AFC80}">
      <dgm:prSet/>
      <dgm:spPr/>
      <dgm:t>
        <a:bodyPr/>
        <a:lstStyle/>
        <a:p>
          <a:endParaRPr lang="en-US"/>
        </a:p>
      </dgm:t>
    </dgm:pt>
    <dgm:pt modelId="{89899E15-C10F-4106-A249-2F07800EEDD9}" type="sibTrans" cxnId="{FB7F95E0-4875-4559-895C-6DD0FC5AFC80}">
      <dgm:prSet/>
      <dgm:spPr/>
      <dgm:t>
        <a:bodyPr/>
        <a:lstStyle/>
        <a:p>
          <a:endParaRPr lang="en-US"/>
        </a:p>
      </dgm:t>
    </dgm:pt>
    <dgm:pt modelId="{50F63230-20B6-446A-9C72-B41382A5AA72}">
      <dgm:prSet phldrT="[Text]" phldr="0"/>
      <dgm:spPr/>
      <dgm:t>
        <a:bodyPr/>
        <a:lstStyle/>
        <a:p>
          <a:r>
            <a:rPr lang="en-US"/>
            <a:t>Web Dynpro ABAP: UI framework for building web-based applications</a:t>
          </a:r>
          <a:endParaRPr lang="en-US" dirty="0"/>
        </a:p>
      </dgm:t>
    </dgm:pt>
    <dgm:pt modelId="{2A1C26F5-7082-4054-A1C3-0B921128934E}" type="parTrans" cxnId="{B0C29D5B-0339-4F65-AF0A-456B5D97DD76}">
      <dgm:prSet/>
      <dgm:spPr/>
      <dgm:t>
        <a:bodyPr/>
        <a:lstStyle/>
        <a:p>
          <a:endParaRPr lang="en-US"/>
        </a:p>
      </dgm:t>
    </dgm:pt>
    <dgm:pt modelId="{52A85C94-5D73-4E21-A3FF-338AA1CBC484}" type="sibTrans" cxnId="{B0C29D5B-0339-4F65-AF0A-456B5D97DD76}">
      <dgm:prSet/>
      <dgm:spPr/>
      <dgm:t>
        <a:bodyPr/>
        <a:lstStyle/>
        <a:p>
          <a:endParaRPr lang="en-US"/>
        </a:p>
      </dgm:t>
    </dgm:pt>
    <dgm:pt modelId="{21A74C25-C82C-4C18-8C9F-E5C037716030}">
      <dgm:prSet phldrT="[Text]" phldr="0"/>
      <dgm:spPr/>
      <dgm:t>
        <a:bodyPr/>
        <a:lstStyle/>
        <a:p>
          <a:r>
            <a:rPr lang="en-US"/>
            <a:t>SAP NetWeaver: ABAP a core part of NetWeaver stack, supporting web services and RFCs</a:t>
          </a:r>
          <a:endParaRPr lang="en-US" dirty="0"/>
        </a:p>
      </dgm:t>
    </dgm:pt>
    <dgm:pt modelId="{DC6DEC5A-296B-4444-A19D-6AC6AFB1E8C5}" type="parTrans" cxnId="{64F855AC-EE48-41E9-A2A8-101965AF4BFD}">
      <dgm:prSet/>
      <dgm:spPr/>
      <dgm:t>
        <a:bodyPr/>
        <a:lstStyle/>
        <a:p>
          <a:endParaRPr lang="en-US"/>
        </a:p>
      </dgm:t>
    </dgm:pt>
    <dgm:pt modelId="{E26E50F9-177D-47A7-8779-D7BB1B3EEE5C}" type="sibTrans" cxnId="{64F855AC-EE48-41E9-A2A8-101965AF4BFD}">
      <dgm:prSet/>
      <dgm:spPr/>
      <dgm:t>
        <a:bodyPr/>
        <a:lstStyle/>
        <a:p>
          <a:endParaRPr lang="en-US"/>
        </a:p>
      </dgm:t>
    </dgm:pt>
    <dgm:pt modelId="{D61E05DD-D92F-4C61-8BE6-7FD6705FDDA3}">
      <dgm:prSet phldrT="[Text]" phldr="0"/>
      <dgm:spPr/>
      <dgm:t>
        <a:bodyPr/>
        <a:lstStyle/>
        <a:p>
          <a:r>
            <a:rPr lang="en-US" dirty="0"/>
            <a:t>REST &amp; OData: ABAP gained capabilities to expose services via </a:t>
          </a:r>
          <a:r>
            <a:rPr lang="en-US" dirty="0" err="1"/>
            <a:t>Odata</a:t>
          </a:r>
          <a:r>
            <a:rPr lang="en-US" dirty="0"/>
            <a:t>, enabling Fiori and mobile apps</a:t>
          </a:r>
        </a:p>
      </dgm:t>
    </dgm:pt>
    <dgm:pt modelId="{F0658B28-56A8-41C4-92CA-D59C190F7C29}" type="parTrans" cxnId="{DB763692-0509-4704-92ED-89A5795FCA1B}">
      <dgm:prSet/>
      <dgm:spPr/>
      <dgm:t>
        <a:bodyPr/>
        <a:lstStyle/>
        <a:p>
          <a:endParaRPr lang="en-US"/>
        </a:p>
      </dgm:t>
    </dgm:pt>
    <dgm:pt modelId="{28EEE532-9E0F-4366-A090-55EC791C8E7D}" type="sibTrans" cxnId="{DB763692-0509-4704-92ED-89A5795FCA1B}">
      <dgm:prSet/>
      <dgm:spPr/>
      <dgm:t>
        <a:bodyPr/>
        <a:lstStyle/>
        <a:p>
          <a:endParaRPr lang="en-US"/>
        </a:p>
      </dgm:t>
    </dgm:pt>
    <dgm:pt modelId="{9D5E3B85-D987-4EFB-950D-C15D616BCA37}">
      <dgm:prSet phldrT="[Text]" phldr="0"/>
      <dgm:spPr/>
      <dgm:t>
        <a:bodyPr/>
        <a:lstStyle/>
        <a:p>
          <a:r>
            <a:rPr lang="en-US" dirty="0"/>
            <a:t>ABAP for SAP S/4HANA: Optimized for HANA database with features like Core Data Services (CDS) AMDP and better performance</a:t>
          </a:r>
        </a:p>
      </dgm:t>
    </dgm:pt>
    <dgm:pt modelId="{1F88A8FD-FD50-49F0-A020-8C8D3D050915}" type="parTrans" cxnId="{0E1665D8-0473-48BF-9AC4-8212A9878C72}">
      <dgm:prSet/>
      <dgm:spPr/>
      <dgm:t>
        <a:bodyPr/>
        <a:lstStyle/>
        <a:p>
          <a:endParaRPr lang="en-US"/>
        </a:p>
      </dgm:t>
    </dgm:pt>
    <dgm:pt modelId="{CF54D2E4-263C-43D1-ACDD-F5B20EEFC0D6}" type="sibTrans" cxnId="{0E1665D8-0473-48BF-9AC4-8212A9878C72}">
      <dgm:prSet/>
      <dgm:spPr/>
      <dgm:t>
        <a:bodyPr/>
        <a:lstStyle/>
        <a:p>
          <a:endParaRPr lang="en-US"/>
        </a:p>
      </dgm:t>
    </dgm:pt>
    <dgm:pt modelId="{13C497DD-FE58-4F3E-BFFC-D6C9CDC05604}">
      <dgm:prSet phldrT="[Text]" phldr="0"/>
      <dgm:spPr/>
      <dgm:t>
        <a:bodyPr/>
        <a:lstStyle/>
        <a:p>
          <a:r>
            <a:rPr lang="en-US" dirty="0"/>
            <a:t>ABAP RESTful Application Programming Model (RAP)</a:t>
          </a:r>
        </a:p>
      </dgm:t>
    </dgm:pt>
    <dgm:pt modelId="{C3C0003F-896E-45BD-A100-D03CF0816B85}" type="parTrans" cxnId="{D0DF40AF-4F5D-4FDD-AA53-3EC10D40599C}">
      <dgm:prSet/>
      <dgm:spPr/>
      <dgm:t>
        <a:bodyPr/>
        <a:lstStyle/>
        <a:p>
          <a:endParaRPr lang="en-US"/>
        </a:p>
      </dgm:t>
    </dgm:pt>
    <dgm:pt modelId="{F46B093C-7EA8-4ED7-A8C4-9554F8C9C7C4}" type="sibTrans" cxnId="{D0DF40AF-4F5D-4FDD-AA53-3EC10D40599C}">
      <dgm:prSet/>
      <dgm:spPr/>
      <dgm:t>
        <a:bodyPr/>
        <a:lstStyle/>
        <a:p>
          <a:endParaRPr lang="en-US"/>
        </a:p>
      </dgm:t>
    </dgm:pt>
    <dgm:pt modelId="{28783791-8488-4FB2-9984-A8E728BA6BED}">
      <dgm:prSet phldrT="[Text]" phldr="0"/>
      <dgm:spPr/>
      <dgm:t>
        <a:bodyPr/>
        <a:lstStyle/>
        <a:p>
          <a:r>
            <a:rPr lang="en-US"/>
            <a:t>Steampunk (ABAP Environment in SAP BTP)</a:t>
          </a:r>
          <a:endParaRPr lang="en-US" dirty="0"/>
        </a:p>
      </dgm:t>
    </dgm:pt>
    <dgm:pt modelId="{ECFDA177-7D11-49C3-A141-E11DDFA75304}" type="parTrans" cxnId="{2613F0F0-ED2C-4A1F-8DDB-11475D5C7B2C}">
      <dgm:prSet/>
      <dgm:spPr/>
      <dgm:t>
        <a:bodyPr/>
        <a:lstStyle/>
        <a:p>
          <a:endParaRPr lang="en-US"/>
        </a:p>
      </dgm:t>
    </dgm:pt>
    <dgm:pt modelId="{F3AB7E0A-CC5E-4A35-B06D-105D79DD888E}" type="sibTrans" cxnId="{2613F0F0-ED2C-4A1F-8DDB-11475D5C7B2C}">
      <dgm:prSet/>
      <dgm:spPr/>
      <dgm:t>
        <a:bodyPr/>
        <a:lstStyle/>
        <a:p>
          <a:endParaRPr lang="en-US"/>
        </a:p>
      </dgm:t>
    </dgm:pt>
    <dgm:pt modelId="{1617C7E1-6C0C-4128-BF52-D4527ADBB353}" type="pres">
      <dgm:prSet presAssocID="{1DB4D53D-681B-45F4-A0F2-C793597F10D3}" presName="theList" presStyleCnt="0">
        <dgm:presLayoutVars>
          <dgm:dir/>
          <dgm:animLvl val="lvl"/>
          <dgm:resizeHandles val="exact"/>
        </dgm:presLayoutVars>
      </dgm:prSet>
      <dgm:spPr/>
    </dgm:pt>
    <dgm:pt modelId="{0146FB28-E487-4562-AF69-40DC9AECA7A5}" type="pres">
      <dgm:prSet presAssocID="{C12774BD-6D70-493F-876B-0EBACEE87B88}" presName="compNode" presStyleCnt="0"/>
      <dgm:spPr/>
    </dgm:pt>
    <dgm:pt modelId="{4229646D-530B-48BE-9F6B-4B1B991E6142}" type="pres">
      <dgm:prSet presAssocID="{C12774BD-6D70-493F-876B-0EBACEE87B88}" presName="aNode" presStyleLbl="bgShp" presStyleIdx="0" presStyleCnt="4"/>
      <dgm:spPr/>
    </dgm:pt>
    <dgm:pt modelId="{01C71CCD-B7A4-4F3F-BCBA-D75DBB1EC4EA}" type="pres">
      <dgm:prSet presAssocID="{C12774BD-6D70-493F-876B-0EBACEE87B88}" presName="textNode" presStyleLbl="bgShp" presStyleIdx="0" presStyleCnt="4"/>
      <dgm:spPr/>
    </dgm:pt>
    <dgm:pt modelId="{6C6878D3-6BFB-47E9-B00D-0DF4E018713D}" type="pres">
      <dgm:prSet presAssocID="{C12774BD-6D70-493F-876B-0EBACEE87B88}" presName="compChildNode" presStyleCnt="0"/>
      <dgm:spPr/>
    </dgm:pt>
    <dgm:pt modelId="{BBB3F85F-6ADE-4473-B3B2-020F4347A819}" type="pres">
      <dgm:prSet presAssocID="{C12774BD-6D70-493F-876B-0EBACEE87B88}" presName="theInnerList" presStyleCnt="0"/>
      <dgm:spPr/>
    </dgm:pt>
    <dgm:pt modelId="{356AD34F-EDF1-423E-B05D-91734B07D402}" type="pres">
      <dgm:prSet presAssocID="{7254D212-4343-486C-A52D-2061FC3B987E}" presName="childNode" presStyleLbl="node1" presStyleIdx="0" presStyleCnt="12">
        <dgm:presLayoutVars>
          <dgm:bulletEnabled val="1"/>
        </dgm:presLayoutVars>
      </dgm:prSet>
      <dgm:spPr/>
    </dgm:pt>
    <dgm:pt modelId="{A3779F4F-83D5-4290-9121-CDDA5C1B4858}" type="pres">
      <dgm:prSet presAssocID="{7254D212-4343-486C-A52D-2061FC3B987E}" presName="aSpace2" presStyleCnt="0"/>
      <dgm:spPr/>
    </dgm:pt>
    <dgm:pt modelId="{C268E76E-3254-468F-86FD-A70A18D44A1E}" type="pres">
      <dgm:prSet presAssocID="{49751182-2C78-44B4-8451-F2E87CB6EF89}" presName="childNode" presStyleLbl="node1" presStyleIdx="1" presStyleCnt="12">
        <dgm:presLayoutVars>
          <dgm:bulletEnabled val="1"/>
        </dgm:presLayoutVars>
      </dgm:prSet>
      <dgm:spPr/>
    </dgm:pt>
    <dgm:pt modelId="{171308BD-E364-45E2-A94D-08DA123CD81C}" type="pres">
      <dgm:prSet presAssocID="{49751182-2C78-44B4-8451-F2E87CB6EF89}" presName="aSpace2" presStyleCnt="0"/>
      <dgm:spPr/>
    </dgm:pt>
    <dgm:pt modelId="{BD564B17-DC95-4303-863B-A40ADF9A4205}" type="pres">
      <dgm:prSet presAssocID="{FA63BD6A-135D-46E1-B6F5-D7A284EBCEF9}" presName="childNode" presStyleLbl="node1" presStyleIdx="2" presStyleCnt="12">
        <dgm:presLayoutVars>
          <dgm:bulletEnabled val="1"/>
        </dgm:presLayoutVars>
      </dgm:prSet>
      <dgm:spPr/>
    </dgm:pt>
    <dgm:pt modelId="{E7953D66-37D7-4B59-AF85-B062C5F3D72A}" type="pres">
      <dgm:prSet presAssocID="{C12774BD-6D70-493F-876B-0EBACEE87B88}" presName="aSpace" presStyleCnt="0"/>
      <dgm:spPr/>
    </dgm:pt>
    <dgm:pt modelId="{CC7F5328-9DA2-441C-8E8C-77302E44ABEE}" type="pres">
      <dgm:prSet presAssocID="{6F98B235-DDA4-4061-9ACF-AC2F82122FBE}" presName="compNode" presStyleCnt="0"/>
      <dgm:spPr/>
    </dgm:pt>
    <dgm:pt modelId="{18DA57F6-D1D1-4C1D-A9EA-D81E1B6E03C2}" type="pres">
      <dgm:prSet presAssocID="{6F98B235-DDA4-4061-9ACF-AC2F82122FBE}" presName="aNode" presStyleLbl="bgShp" presStyleIdx="1" presStyleCnt="4"/>
      <dgm:spPr/>
    </dgm:pt>
    <dgm:pt modelId="{DD30A37A-6BA4-4C9B-8594-B3FA26EBFAD5}" type="pres">
      <dgm:prSet presAssocID="{6F98B235-DDA4-4061-9ACF-AC2F82122FBE}" presName="textNode" presStyleLbl="bgShp" presStyleIdx="1" presStyleCnt="4"/>
      <dgm:spPr/>
    </dgm:pt>
    <dgm:pt modelId="{80C9F92D-FC2D-4365-B858-8D2C7A08A86C}" type="pres">
      <dgm:prSet presAssocID="{6F98B235-DDA4-4061-9ACF-AC2F82122FBE}" presName="compChildNode" presStyleCnt="0"/>
      <dgm:spPr/>
    </dgm:pt>
    <dgm:pt modelId="{AED377CF-98EB-4351-B9DC-A50E294A2F78}" type="pres">
      <dgm:prSet presAssocID="{6F98B235-DDA4-4061-9ACF-AC2F82122FBE}" presName="theInnerList" presStyleCnt="0"/>
      <dgm:spPr/>
    </dgm:pt>
    <dgm:pt modelId="{A8BDE9F2-EFF1-4717-BEAA-8164CB5FDE06}" type="pres">
      <dgm:prSet presAssocID="{95E08DDD-722A-48CA-827A-FE76A136F7BB}" presName="childNode" presStyleLbl="node1" presStyleIdx="3" presStyleCnt="12">
        <dgm:presLayoutVars>
          <dgm:bulletEnabled val="1"/>
        </dgm:presLayoutVars>
      </dgm:prSet>
      <dgm:spPr/>
    </dgm:pt>
    <dgm:pt modelId="{180A176D-3E08-4CD2-97BA-5FF9C64A75AA}" type="pres">
      <dgm:prSet presAssocID="{95E08DDD-722A-48CA-827A-FE76A136F7BB}" presName="aSpace2" presStyleCnt="0"/>
      <dgm:spPr/>
    </dgm:pt>
    <dgm:pt modelId="{0F6712F6-99C7-463C-9D45-EDE3D58CA774}" type="pres">
      <dgm:prSet presAssocID="{DEB0B12F-60EA-4E99-9AF6-8C3C16741E6E}" presName="childNode" presStyleLbl="node1" presStyleIdx="4" presStyleCnt="12">
        <dgm:presLayoutVars>
          <dgm:bulletEnabled val="1"/>
        </dgm:presLayoutVars>
      </dgm:prSet>
      <dgm:spPr/>
    </dgm:pt>
    <dgm:pt modelId="{02AC86BA-B79C-406E-A692-3B554330529B}" type="pres">
      <dgm:prSet presAssocID="{DEB0B12F-60EA-4E99-9AF6-8C3C16741E6E}" presName="aSpace2" presStyleCnt="0"/>
      <dgm:spPr/>
    </dgm:pt>
    <dgm:pt modelId="{A64260EC-3148-486B-AA26-059AB1C20C1A}" type="pres">
      <dgm:prSet presAssocID="{ED3FA98D-D265-48C0-B3FC-FFDE89A1B959}" presName="childNode" presStyleLbl="node1" presStyleIdx="5" presStyleCnt="12">
        <dgm:presLayoutVars>
          <dgm:bulletEnabled val="1"/>
        </dgm:presLayoutVars>
      </dgm:prSet>
      <dgm:spPr/>
    </dgm:pt>
    <dgm:pt modelId="{36D367FA-E09E-48FE-8958-CC13355BD3D1}" type="pres">
      <dgm:prSet presAssocID="{6F98B235-DDA4-4061-9ACF-AC2F82122FBE}" presName="aSpace" presStyleCnt="0"/>
      <dgm:spPr/>
    </dgm:pt>
    <dgm:pt modelId="{D24A9757-1EF2-4EA5-AE18-5F857EF66A31}" type="pres">
      <dgm:prSet presAssocID="{1A6442C3-0963-4AA3-9D11-ADC3BF42DBC3}" presName="compNode" presStyleCnt="0"/>
      <dgm:spPr/>
    </dgm:pt>
    <dgm:pt modelId="{9FF94AB8-B24F-4E37-A5DD-CCBAB8C3D192}" type="pres">
      <dgm:prSet presAssocID="{1A6442C3-0963-4AA3-9D11-ADC3BF42DBC3}" presName="aNode" presStyleLbl="bgShp" presStyleIdx="2" presStyleCnt="4"/>
      <dgm:spPr/>
    </dgm:pt>
    <dgm:pt modelId="{A612203B-DBA7-4875-A51E-0F314F6EB6D0}" type="pres">
      <dgm:prSet presAssocID="{1A6442C3-0963-4AA3-9D11-ADC3BF42DBC3}" presName="textNode" presStyleLbl="bgShp" presStyleIdx="2" presStyleCnt="4"/>
      <dgm:spPr/>
    </dgm:pt>
    <dgm:pt modelId="{F9284E2E-C351-4032-9874-B29B3ECB1B45}" type="pres">
      <dgm:prSet presAssocID="{1A6442C3-0963-4AA3-9D11-ADC3BF42DBC3}" presName="compChildNode" presStyleCnt="0"/>
      <dgm:spPr/>
    </dgm:pt>
    <dgm:pt modelId="{0D997443-0AC2-4584-8833-4DDFC8707693}" type="pres">
      <dgm:prSet presAssocID="{1A6442C3-0963-4AA3-9D11-ADC3BF42DBC3}" presName="theInnerList" presStyleCnt="0"/>
      <dgm:spPr/>
    </dgm:pt>
    <dgm:pt modelId="{7884B6E9-1F9C-46A1-B2B8-31518E01755C}" type="pres">
      <dgm:prSet presAssocID="{50F63230-20B6-446A-9C72-B41382A5AA72}" presName="childNode" presStyleLbl="node1" presStyleIdx="6" presStyleCnt="12">
        <dgm:presLayoutVars>
          <dgm:bulletEnabled val="1"/>
        </dgm:presLayoutVars>
      </dgm:prSet>
      <dgm:spPr/>
    </dgm:pt>
    <dgm:pt modelId="{0CBD8660-1F51-4274-868E-8177BE0809CC}" type="pres">
      <dgm:prSet presAssocID="{50F63230-20B6-446A-9C72-B41382A5AA72}" presName="aSpace2" presStyleCnt="0"/>
      <dgm:spPr/>
    </dgm:pt>
    <dgm:pt modelId="{3B36C7D6-BFC2-4FC9-BBC0-51A830F596A8}" type="pres">
      <dgm:prSet presAssocID="{21A74C25-C82C-4C18-8C9F-E5C037716030}" presName="childNode" presStyleLbl="node1" presStyleIdx="7" presStyleCnt="12">
        <dgm:presLayoutVars>
          <dgm:bulletEnabled val="1"/>
        </dgm:presLayoutVars>
      </dgm:prSet>
      <dgm:spPr/>
    </dgm:pt>
    <dgm:pt modelId="{DA538E11-A05C-433A-948D-80D52DCBC3D4}" type="pres">
      <dgm:prSet presAssocID="{21A74C25-C82C-4C18-8C9F-E5C037716030}" presName="aSpace2" presStyleCnt="0"/>
      <dgm:spPr/>
    </dgm:pt>
    <dgm:pt modelId="{3A1E037C-C3B8-4C52-9CBF-94D6A815CB1A}" type="pres">
      <dgm:prSet presAssocID="{D61E05DD-D92F-4C61-8BE6-7FD6705FDDA3}" presName="childNode" presStyleLbl="node1" presStyleIdx="8" presStyleCnt="12">
        <dgm:presLayoutVars>
          <dgm:bulletEnabled val="1"/>
        </dgm:presLayoutVars>
      </dgm:prSet>
      <dgm:spPr/>
    </dgm:pt>
    <dgm:pt modelId="{15C9AF29-D94E-4D91-9795-76EDB998A23D}" type="pres">
      <dgm:prSet presAssocID="{1A6442C3-0963-4AA3-9D11-ADC3BF42DBC3}" presName="aSpace" presStyleCnt="0"/>
      <dgm:spPr/>
    </dgm:pt>
    <dgm:pt modelId="{C60995E5-22BE-43B3-9243-9B72ADB17787}" type="pres">
      <dgm:prSet presAssocID="{84322437-B84F-429E-9746-606AB1FE7145}" presName="compNode" presStyleCnt="0"/>
      <dgm:spPr/>
    </dgm:pt>
    <dgm:pt modelId="{14FA1609-A2A3-48E6-B8C6-D6A6C53277EA}" type="pres">
      <dgm:prSet presAssocID="{84322437-B84F-429E-9746-606AB1FE7145}" presName="aNode" presStyleLbl="bgShp" presStyleIdx="3" presStyleCnt="4"/>
      <dgm:spPr/>
    </dgm:pt>
    <dgm:pt modelId="{CCAACFBE-AD6A-495A-8B99-F1C62FD77340}" type="pres">
      <dgm:prSet presAssocID="{84322437-B84F-429E-9746-606AB1FE7145}" presName="textNode" presStyleLbl="bgShp" presStyleIdx="3" presStyleCnt="4"/>
      <dgm:spPr/>
    </dgm:pt>
    <dgm:pt modelId="{A717B2DB-BB97-480D-B8D6-1D680CE5942B}" type="pres">
      <dgm:prSet presAssocID="{84322437-B84F-429E-9746-606AB1FE7145}" presName="compChildNode" presStyleCnt="0"/>
      <dgm:spPr/>
    </dgm:pt>
    <dgm:pt modelId="{17078F54-E67C-48F3-835F-316457296796}" type="pres">
      <dgm:prSet presAssocID="{84322437-B84F-429E-9746-606AB1FE7145}" presName="theInnerList" presStyleCnt="0"/>
      <dgm:spPr/>
    </dgm:pt>
    <dgm:pt modelId="{4B68B52E-17C8-4F73-BFE2-F30EC63049E1}" type="pres">
      <dgm:prSet presAssocID="{9D5E3B85-D987-4EFB-950D-C15D616BCA37}" presName="childNode" presStyleLbl="node1" presStyleIdx="9" presStyleCnt="12">
        <dgm:presLayoutVars>
          <dgm:bulletEnabled val="1"/>
        </dgm:presLayoutVars>
      </dgm:prSet>
      <dgm:spPr/>
    </dgm:pt>
    <dgm:pt modelId="{55E1F11C-7CA0-493C-A858-3FCEEFE72B2C}" type="pres">
      <dgm:prSet presAssocID="{9D5E3B85-D987-4EFB-950D-C15D616BCA37}" presName="aSpace2" presStyleCnt="0"/>
      <dgm:spPr/>
    </dgm:pt>
    <dgm:pt modelId="{E6C68817-20BE-4448-8D92-3BDDA528D7FD}" type="pres">
      <dgm:prSet presAssocID="{13C497DD-FE58-4F3E-BFFC-D6C9CDC05604}" presName="childNode" presStyleLbl="node1" presStyleIdx="10" presStyleCnt="12">
        <dgm:presLayoutVars>
          <dgm:bulletEnabled val="1"/>
        </dgm:presLayoutVars>
      </dgm:prSet>
      <dgm:spPr/>
    </dgm:pt>
    <dgm:pt modelId="{16779229-C15D-4535-9ECD-CCD00BC45153}" type="pres">
      <dgm:prSet presAssocID="{13C497DD-FE58-4F3E-BFFC-D6C9CDC05604}" presName="aSpace2" presStyleCnt="0"/>
      <dgm:spPr/>
    </dgm:pt>
    <dgm:pt modelId="{06C43761-CA78-444E-A83C-4AE6D8A618E4}" type="pres">
      <dgm:prSet presAssocID="{28783791-8488-4FB2-9984-A8E728BA6BED}" presName="childNode" presStyleLbl="node1" presStyleIdx="11" presStyleCnt="12">
        <dgm:presLayoutVars>
          <dgm:bulletEnabled val="1"/>
        </dgm:presLayoutVars>
      </dgm:prSet>
      <dgm:spPr/>
    </dgm:pt>
  </dgm:ptLst>
  <dgm:cxnLst>
    <dgm:cxn modelId="{F2255E00-273C-4484-80AE-4115A56567FA}" srcId="{6F98B235-DDA4-4061-9ACF-AC2F82122FBE}" destId="{ED3FA98D-D265-48C0-B3FC-FFDE89A1B959}" srcOrd="2" destOrd="0" parTransId="{6D7283D7-A8EE-456C-B06F-0E181A0822CE}" sibTransId="{AB38B761-8339-4D6D-9413-1BB80DABE172}"/>
    <dgm:cxn modelId="{4CA96F10-1B60-4245-A05E-D8B85E821128}" type="presOf" srcId="{84322437-B84F-429E-9746-606AB1FE7145}" destId="{CCAACFBE-AD6A-495A-8B99-F1C62FD77340}" srcOrd="1" destOrd="0" presId="urn:microsoft.com/office/officeart/2005/8/layout/lProcess2"/>
    <dgm:cxn modelId="{A0441D13-0BF8-40EE-99B6-B28E4A222F59}" srcId="{1DB4D53D-681B-45F4-A0F2-C793597F10D3}" destId="{6F98B235-DDA4-4061-9ACF-AC2F82122FBE}" srcOrd="1" destOrd="0" parTransId="{340D0AA0-B71D-4A09-A82F-5E8F50E52603}" sibTransId="{A88FD951-0969-46B4-894F-D0838A73DE97}"/>
    <dgm:cxn modelId="{10F8EC14-09E9-4583-ABFC-990F0E30D162}" srcId="{1DB4D53D-681B-45F4-A0F2-C793597F10D3}" destId="{1A6442C3-0963-4AA3-9D11-ADC3BF42DBC3}" srcOrd="2" destOrd="0" parTransId="{66E07E4C-2DFF-49AF-8612-C6AEAE2D92C8}" sibTransId="{BA3EA37D-D554-4780-A4BC-0D51037C374F}"/>
    <dgm:cxn modelId="{F1A54417-E312-420D-AE06-3435E423657B}" type="presOf" srcId="{1A6442C3-0963-4AA3-9D11-ADC3BF42DBC3}" destId="{A612203B-DBA7-4875-A51E-0F314F6EB6D0}" srcOrd="1" destOrd="0" presId="urn:microsoft.com/office/officeart/2005/8/layout/lProcess2"/>
    <dgm:cxn modelId="{E073AE1B-FB66-40C6-A96B-3A91F1467733}" type="presOf" srcId="{50F63230-20B6-446A-9C72-B41382A5AA72}" destId="{7884B6E9-1F9C-46A1-B2B8-31518E01755C}" srcOrd="0" destOrd="0" presId="urn:microsoft.com/office/officeart/2005/8/layout/lProcess2"/>
    <dgm:cxn modelId="{D1EDD71B-795B-49E0-A3B4-B43A875046C0}" srcId="{C12774BD-6D70-493F-876B-0EBACEE87B88}" destId="{49751182-2C78-44B4-8451-F2E87CB6EF89}" srcOrd="1" destOrd="0" parTransId="{5057D79B-14D7-4876-A643-EADF51DAFE37}" sibTransId="{600EB223-02C0-47FE-ABDD-9F7CA70633C1}"/>
    <dgm:cxn modelId="{92856F1D-88A9-4785-8584-CF99DC10E811}" type="presOf" srcId="{21A74C25-C82C-4C18-8C9F-E5C037716030}" destId="{3B36C7D6-BFC2-4FC9-BBC0-51A830F596A8}" srcOrd="0" destOrd="0" presId="urn:microsoft.com/office/officeart/2005/8/layout/lProcess2"/>
    <dgm:cxn modelId="{D7A4B639-1B78-42CA-B832-BBA9E9F82F64}" type="presOf" srcId="{D61E05DD-D92F-4C61-8BE6-7FD6705FDDA3}" destId="{3A1E037C-C3B8-4C52-9CBF-94D6A815CB1A}" srcOrd="0" destOrd="0" presId="urn:microsoft.com/office/officeart/2005/8/layout/lProcess2"/>
    <dgm:cxn modelId="{434D2E5B-F2F4-4AF9-8A60-1E26E125A667}" type="presOf" srcId="{1DB4D53D-681B-45F4-A0F2-C793597F10D3}" destId="{1617C7E1-6C0C-4128-BF52-D4527ADBB353}" srcOrd="0" destOrd="0" presId="urn:microsoft.com/office/officeart/2005/8/layout/lProcess2"/>
    <dgm:cxn modelId="{B0C29D5B-0339-4F65-AF0A-456B5D97DD76}" srcId="{1A6442C3-0963-4AA3-9D11-ADC3BF42DBC3}" destId="{50F63230-20B6-446A-9C72-B41382A5AA72}" srcOrd="0" destOrd="0" parTransId="{2A1C26F5-7082-4054-A1C3-0B921128934E}" sibTransId="{52A85C94-5D73-4E21-A3FF-338AA1CBC484}"/>
    <dgm:cxn modelId="{96476B4C-3A1A-4CB2-848C-6D244DDCA4E5}" type="presOf" srcId="{9D5E3B85-D987-4EFB-950D-C15D616BCA37}" destId="{4B68B52E-17C8-4F73-BFE2-F30EC63049E1}" srcOrd="0" destOrd="0" presId="urn:microsoft.com/office/officeart/2005/8/layout/lProcess2"/>
    <dgm:cxn modelId="{81EFA958-18A1-4DC7-A51F-AE0094A92067}" type="presOf" srcId="{6F98B235-DDA4-4061-9ACF-AC2F82122FBE}" destId="{DD30A37A-6BA4-4C9B-8594-B3FA26EBFAD5}" srcOrd="1" destOrd="0" presId="urn:microsoft.com/office/officeart/2005/8/layout/lProcess2"/>
    <dgm:cxn modelId="{95B44A59-4172-4D15-9382-D5D2C652CDCE}" type="presOf" srcId="{84322437-B84F-429E-9746-606AB1FE7145}" destId="{14FA1609-A2A3-48E6-B8C6-D6A6C53277EA}" srcOrd="0" destOrd="0" presId="urn:microsoft.com/office/officeart/2005/8/layout/lProcess2"/>
    <dgm:cxn modelId="{FDFEE17A-E4A9-48D6-82C0-CB16C4E670FB}" srcId="{1DB4D53D-681B-45F4-A0F2-C793597F10D3}" destId="{C12774BD-6D70-493F-876B-0EBACEE87B88}" srcOrd="0" destOrd="0" parTransId="{83A06B87-E34D-4815-B81F-92087C92B1B8}" sibTransId="{942D0BCC-27C0-4B51-BB25-BF66B2673B3D}"/>
    <dgm:cxn modelId="{53D8567D-88C5-452C-8FF3-71C4AD31C3C5}" type="presOf" srcId="{C12774BD-6D70-493F-876B-0EBACEE87B88}" destId="{4229646D-530B-48BE-9F6B-4B1B991E6142}" srcOrd="0" destOrd="0" presId="urn:microsoft.com/office/officeart/2005/8/layout/lProcess2"/>
    <dgm:cxn modelId="{DA73897F-4762-4E7D-BE45-6A33018D4E42}" type="presOf" srcId="{FA63BD6A-135D-46E1-B6F5-D7A284EBCEF9}" destId="{BD564B17-DC95-4303-863B-A40ADF9A4205}" srcOrd="0" destOrd="0" presId="urn:microsoft.com/office/officeart/2005/8/layout/lProcess2"/>
    <dgm:cxn modelId="{DBF98887-00AF-436D-8E63-37B9D75243AE}" type="presOf" srcId="{C12774BD-6D70-493F-876B-0EBACEE87B88}" destId="{01C71CCD-B7A4-4F3F-BCBA-D75DBB1EC4EA}" srcOrd="1" destOrd="0" presId="urn:microsoft.com/office/officeart/2005/8/layout/lProcess2"/>
    <dgm:cxn modelId="{BEEB2A90-E23C-4937-B5DD-15A7127D5DB6}" type="presOf" srcId="{95E08DDD-722A-48CA-827A-FE76A136F7BB}" destId="{A8BDE9F2-EFF1-4717-BEAA-8164CB5FDE06}" srcOrd="0" destOrd="0" presId="urn:microsoft.com/office/officeart/2005/8/layout/lProcess2"/>
    <dgm:cxn modelId="{DB763692-0509-4704-92ED-89A5795FCA1B}" srcId="{1A6442C3-0963-4AA3-9D11-ADC3BF42DBC3}" destId="{D61E05DD-D92F-4C61-8BE6-7FD6705FDDA3}" srcOrd="2" destOrd="0" parTransId="{F0658B28-56A8-41C4-92CA-D59C190F7C29}" sibTransId="{28EEE532-9E0F-4366-A090-55EC791C8E7D}"/>
    <dgm:cxn modelId="{BC8450A5-2DC4-45E9-99D6-180395B4A4BF}" srcId="{C12774BD-6D70-493F-876B-0EBACEE87B88}" destId="{FA63BD6A-135D-46E1-B6F5-D7A284EBCEF9}" srcOrd="2" destOrd="0" parTransId="{683F658D-6E59-4A15-806F-19BADBB3F1D2}" sibTransId="{C1BC96CD-3D12-4AB3-B20C-A4C159964CCA}"/>
    <dgm:cxn modelId="{64F855AC-EE48-41E9-A2A8-101965AF4BFD}" srcId="{1A6442C3-0963-4AA3-9D11-ADC3BF42DBC3}" destId="{21A74C25-C82C-4C18-8C9F-E5C037716030}" srcOrd="1" destOrd="0" parTransId="{DC6DEC5A-296B-4444-A19D-6AC6AFB1E8C5}" sibTransId="{E26E50F9-177D-47A7-8779-D7BB1B3EEE5C}"/>
    <dgm:cxn modelId="{C1E2F4AC-9CCC-478A-80F4-97CA33F0A217}" type="presOf" srcId="{1A6442C3-0963-4AA3-9D11-ADC3BF42DBC3}" destId="{9FF94AB8-B24F-4E37-A5DD-CCBAB8C3D192}" srcOrd="0" destOrd="0" presId="urn:microsoft.com/office/officeart/2005/8/layout/lProcess2"/>
    <dgm:cxn modelId="{D0DF40AF-4F5D-4FDD-AA53-3EC10D40599C}" srcId="{84322437-B84F-429E-9746-606AB1FE7145}" destId="{13C497DD-FE58-4F3E-BFFC-D6C9CDC05604}" srcOrd="1" destOrd="0" parTransId="{C3C0003F-896E-45BD-A100-D03CF0816B85}" sibTransId="{F46B093C-7EA8-4ED7-A8C4-9554F8C9C7C4}"/>
    <dgm:cxn modelId="{E91AD7B3-753B-410D-804B-3202D985D7C3}" type="presOf" srcId="{49751182-2C78-44B4-8451-F2E87CB6EF89}" destId="{C268E76E-3254-468F-86FD-A70A18D44A1E}" srcOrd="0" destOrd="0" presId="urn:microsoft.com/office/officeart/2005/8/layout/lProcess2"/>
    <dgm:cxn modelId="{DEFBF9B9-999E-4616-B5D2-A6B27D719EC1}" srcId="{6F98B235-DDA4-4061-9ACF-AC2F82122FBE}" destId="{DEB0B12F-60EA-4E99-9AF6-8C3C16741E6E}" srcOrd="1" destOrd="0" parTransId="{E6835E0F-2A5A-4B32-872E-0EF082C2A112}" sibTransId="{A6D0A625-A11F-4B32-AD5C-7694B923EE3D}"/>
    <dgm:cxn modelId="{1C9138BB-9140-4926-ADB2-1ACB37FAF665}" type="presOf" srcId="{7254D212-4343-486C-A52D-2061FC3B987E}" destId="{356AD34F-EDF1-423E-B05D-91734B07D402}" srcOrd="0" destOrd="0" presId="urn:microsoft.com/office/officeart/2005/8/layout/lProcess2"/>
    <dgm:cxn modelId="{3966DBC9-A024-4027-901D-E2E82B3DF8B5}" type="presOf" srcId="{28783791-8488-4FB2-9984-A8E728BA6BED}" destId="{06C43761-CA78-444E-A83C-4AE6D8A618E4}" srcOrd="0" destOrd="0" presId="urn:microsoft.com/office/officeart/2005/8/layout/lProcess2"/>
    <dgm:cxn modelId="{82D9F1D1-2E5D-4DBA-A224-999136304C8E}" type="presOf" srcId="{6F98B235-DDA4-4061-9ACF-AC2F82122FBE}" destId="{18DA57F6-D1D1-4C1D-A9EA-D81E1B6E03C2}" srcOrd="0" destOrd="0" presId="urn:microsoft.com/office/officeart/2005/8/layout/lProcess2"/>
    <dgm:cxn modelId="{0E1665D8-0473-48BF-9AC4-8212A9878C72}" srcId="{84322437-B84F-429E-9746-606AB1FE7145}" destId="{9D5E3B85-D987-4EFB-950D-C15D616BCA37}" srcOrd="0" destOrd="0" parTransId="{1F88A8FD-FD50-49F0-A020-8C8D3D050915}" sibTransId="{CF54D2E4-263C-43D1-ACDD-F5B20EEFC0D6}"/>
    <dgm:cxn modelId="{649D1ADF-1CB7-4322-8040-1EAA2B9C7CE1}" type="presOf" srcId="{DEB0B12F-60EA-4E99-9AF6-8C3C16741E6E}" destId="{0F6712F6-99C7-463C-9D45-EDE3D58CA774}" srcOrd="0" destOrd="0" presId="urn:microsoft.com/office/officeart/2005/8/layout/lProcess2"/>
    <dgm:cxn modelId="{FB7F95E0-4875-4559-895C-6DD0FC5AFC80}" srcId="{1DB4D53D-681B-45F4-A0F2-C793597F10D3}" destId="{84322437-B84F-429E-9746-606AB1FE7145}" srcOrd="3" destOrd="0" parTransId="{F6B82B95-D439-425E-921E-3749435EC181}" sibTransId="{89899E15-C10F-4106-A249-2F07800EEDD9}"/>
    <dgm:cxn modelId="{760772E3-5186-4FDD-AA38-8257ADC35E6C}" type="presOf" srcId="{13C497DD-FE58-4F3E-BFFC-D6C9CDC05604}" destId="{E6C68817-20BE-4448-8D92-3BDDA528D7FD}" srcOrd="0" destOrd="0" presId="urn:microsoft.com/office/officeart/2005/8/layout/lProcess2"/>
    <dgm:cxn modelId="{129488EC-F7F8-414E-984E-F8E10BDFF3FA}" type="presOf" srcId="{ED3FA98D-D265-48C0-B3FC-FFDE89A1B959}" destId="{A64260EC-3148-486B-AA26-059AB1C20C1A}" srcOrd="0" destOrd="0" presId="urn:microsoft.com/office/officeart/2005/8/layout/lProcess2"/>
    <dgm:cxn modelId="{2613F0F0-ED2C-4A1F-8DDB-11475D5C7B2C}" srcId="{84322437-B84F-429E-9746-606AB1FE7145}" destId="{28783791-8488-4FB2-9984-A8E728BA6BED}" srcOrd="2" destOrd="0" parTransId="{ECFDA177-7D11-49C3-A141-E11DDFA75304}" sibTransId="{F3AB7E0A-CC5E-4A35-B06D-105D79DD888E}"/>
    <dgm:cxn modelId="{EFC24DF1-B097-4F7A-A0F9-5EEF75B315D2}" srcId="{6F98B235-DDA4-4061-9ACF-AC2F82122FBE}" destId="{95E08DDD-722A-48CA-827A-FE76A136F7BB}" srcOrd="0" destOrd="0" parTransId="{8E74863C-3F67-4D2D-A35E-728189F2BE95}" sibTransId="{AC7A2A0F-3927-41C8-95A0-27273286A9E3}"/>
    <dgm:cxn modelId="{25E80BF6-93E6-4D99-8644-B7E0942377C5}" srcId="{C12774BD-6D70-493F-876B-0EBACEE87B88}" destId="{7254D212-4343-486C-A52D-2061FC3B987E}" srcOrd="0" destOrd="0" parTransId="{F0DC80AA-7802-4867-BFFE-4D058C0BC99B}" sibTransId="{6635AE53-B368-4AF6-AB65-E18A10067F80}"/>
    <dgm:cxn modelId="{BE44D356-33E1-4E7B-AC36-C1B9AB105F7C}" type="presParOf" srcId="{1617C7E1-6C0C-4128-BF52-D4527ADBB353}" destId="{0146FB28-E487-4562-AF69-40DC9AECA7A5}" srcOrd="0" destOrd="0" presId="urn:microsoft.com/office/officeart/2005/8/layout/lProcess2"/>
    <dgm:cxn modelId="{933946BD-483C-44CC-BC54-9306D9D97C46}" type="presParOf" srcId="{0146FB28-E487-4562-AF69-40DC9AECA7A5}" destId="{4229646D-530B-48BE-9F6B-4B1B991E6142}" srcOrd="0" destOrd="0" presId="urn:microsoft.com/office/officeart/2005/8/layout/lProcess2"/>
    <dgm:cxn modelId="{3C83804F-0B7D-4E9B-A3F8-EBD73577627A}" type="presParOf" srcId="{0146FB28-E487-4562-AF69-40DC9AECA7A5}" destId="{01C71CCD-B7A4-4F3F-BCBA-D75DBB1EC4EA}" srcOrd="1" destOrd="0" presId="urn:microsoft.com/office/officeart/2005/8/layout/lProcess2"/>
    <dgm:cxn modelId="{991BA1AD-73F3-4B18-8AEF-058679E99F7C}" type="presParOf" srcId="{0146FB28-E487-4562-AF69-40DC9AECA7A5}" destId="{6C6878D3-6BFB-47E9-B00D-0DF4E018713D}" srcOrd="2" destOrd="0" presId="urn:microsoft.com/office/officeart/2005/8/layout/lProcess2"/>
    <dgm:cxn modelId="{8532D9F3-B56F-4FAB-93B6-577BCBE1AE76}" type="presParOf" srcId="{6C6878D3-6BFB-47E9-B00D-0DF4E018713D}" destId="{BBB3F85F-6ADE-4473-B3B2-020F4347A819}" srcOrd="0" destOrd="0" presId="urn:microsoft.com/office/officeart/2005/8/layout/lProcess2"/>
    <dgm:cxn modelId="{E0F7DA98-650B-4A96-956D-59FC0C4D515A}" type="presParOf" srcId="{BBB3F85F-6ADE-4473-B3B2-020F4347A819}" destId="{356AD34F-EDF1-423E-B05D-91734B07D402}" srcOrd="0" destOrd="0" presId="urn:microsoft.com/office/officeart/2005/8/layout/lProcess2"/>
    <dgm:cxn modelId="{814509F0-71B0-4703-AA26-79AFB629F9AE}" type="presParOf" srcId="{BBB3F85F-6ADE-4473-B3B2-020F4347A819}" destId="{A3779F4F-83D5-4290-9121-CDDA5C1B4858}" srcOrd="1" destOrd="0" presId="urn:microsoft.com/office/officeart/2005/8/layout/lProcess2"/>
    <dgm:cxn modelId="{234555EC-B22D-41AC-9952-40E6E4C43724}" type="presParOf" srcId="{BBB3F85F-6ADE-4473-B3B2-020F4347A819}" destId="{C268E76E-3254-468F-86FD-A70A18D44A1E}" srcOrd="2" destOrd="0" presId="urn:microsoft.com/office/officeart/2005/8/layout/lProcess2"/>
    <dgm:cxn modelId="{A072709A-817E-4263-911D-2CD2F65A43AB}" type="presParOf" srcId="{BBB3F85F-6ADE-4473-B3B2-020F4347A819}" destId="{171308BD-E364-45E2-A94D-08DA123CD81C}" srcOrd="3" destOrd="0" presId="urn:microsoft.com/office/officeart/2005/8/layout/lProcess2"/>
    <dgm:cxn modelId="{8693A5B3-E4C8-41DB-BB5B-A6297AE7306B}" type="presParOf" srcId="{BBB3F85F-6ADE-4473-B3B2-020F4347A819}" destId="{BD564B17-DC95-4303-863B-A40ADF9A4205}" srcOrd="4" destOrd="0" presId="urn:microsoft.com/office/officeart/2005/8/layout/lProcess2"/>
    <dgm:cxn modelId="{A2DDC0DA-6E74-4F61-BD5B-70737560D778}" type="presParOf" srcId="{1617C7E1-6C0C-4128-BF52-D4527ADBB353}" destId="{E7953D66-37D7-4B59-AF85-B062C5F3D72A}" srcOrd="1" destOrd="0" presId="urn:microsoft.com/office/officeart/2005/8/layout/lProcess2"/>
    <dgm:cxn modelId="{EA3575CF-C754-4DA9-A152-CA23FFDE5CE4}" type="presParOf" srcId="{1617C7E1-6C0C-4128-BF52-D4527ADBB353}" destId="{CC7F5328-9DA2-441C-8E8C-77302E44ABEE}" srcOrd="2" destOrd="0" presId="urn:microsoft.com/office/officeart/2005/8/layout/lProcess2"/>
    <dgm:cxn modelId="{FCDA7EC4-8A30-4C23-B05E-48943B6B5103}" type="presParOf" srcId="{CC7F5328-9DA2-441C-8E8C-77302E44ABEE}" destId="{18DA57F6-D1D1-4C1D-A9EA-D81E1B6E03C2}" srcOrd="0" destOrd="0" presId="urn:microsoft.com/office/officeart/2005/8/layout/lProcess2"/>
    <dgm:cxn modelId="{AC0378DF-0522-4016-9E61-F2B786E3081A}" type="presParOf" srcId="{CC7F5328-9DA2-441C-8E8C-77302E44ABEE}" destId="{DD30A37A-6BA4-4C9B-8594-B3FA26EBFAD5}" srcOrd="1" destOrd="0" presId="urn:microsoft.com/office/officeart/2005/8/layout/lProcess2"/>
    <dgm:cxn modelId="{7ED7B9B3-57C5-43CE-B14B-62B24DB16941}" type="presParOf" srcId="{CC7F5328-9DA2-441C-8E8C-77302E44ABEE}" destId="{80C9F92D-FC2D-4365-B858-8D2C7A08A86C}" srcOrd="2" destOrd="0" presId="urn:microsoft.com/office/officeart/2005/8/layout/lProcess2"/>
    <dgm:cxn modelId="{4DBF91D6-4F10-411B-A121-73FE552DB986}" type="presParOf" srcId="{80C9F92D-FC2D-4365-B858-8D2C7A08A86C}" destId="{AED377CF-98EB-4351-B9DC-A50E294A2F78}" srcOrd="0" destOrd="0" presId="urn:microsoft.com/office/officeart/2005/8/layout/lProcess2"/>
    <dgm:cxn modelId="{7C50973F-E720-4ED9-A04A-1087CEC588F3}" type="presParOf" srcId="{AED377CF-98EB-4351-B9DC-A50E294A2F78}" destId="{A8BDE9F2-EFF1-4717-BEAA-8164CB5FDE06}" srcOrd="0" destOrd="0" presId="urn:microsoft.com/office/officeart/2005/8/layout/lProcess2"/>
    <dgm:cxn modelId="{88CFB914-0279-4703-AF32-639B7EF8036B}" type="presParOf" srcId="{AED377CF-98EB-4351-B9DC-A50E294A2F78}" destId="{180A176D-3E08-4CD2-97BA-5FF9C64A75AA}" srcOrd="1" destOrd="0" presId="urn:microsoft.com/office/officeart/2005/8/layout/lProcess2"/>
    <dgm:cxn modelId="{29134DF9-0530-49E9-B0E0-66E6EA2EA455}" type="presParOf" srcId="{AED377CF-98EB-4351-B9DC-A50E294A2F78}" destId="{0F6712F6-99C7-463C-9D45-EDE3D58CA774}" srcOrd="2" destOrd="0" presId="urn:microsoft.com/office/officeart/2005/8/layout/lProcess2"/>
    <dgm:cxn modelId="{2FC2AB4E-1A24-4515-BE9C-077CB6B6C12B}" type="presParOf" srcId="{AED377CF-98EB-4351-B9DC-A50E294A2F78}" destId="{02AC86BA-B79C-406E-A692-3B554330529B}" srcOrd="3" destOrd="0" presId="urn:microsoft.com/office/officeart/2005/8/layout/lProcess2"/>
    <dgm:cxn modelId="{9C9868EC-3BA2-4515-9CC9-97F11599E616}" type="presParOf" srcId="{AED377CF-98EB-4351-B9DC-A50E294A2F78}" destId="{A64260EC-3148-486B-AA26-059AB1C20C1A}" srcOrd="4" destOrd="0" presId="urn:microsoft.com/office/officeart/2005/8/layout/lProcess2"/>
    <dgm:cxn modelId="{E3442A4F-8098-4C6F-ABC2-B4514E392C36}" type="presParOf" srcId="{1617C7E1-6C0C-4128-BF52-D4527ADBB353}" destId="{36D367FA-E09E-48FE-8958-CC13355BD3D1}" srcOrd="3" destOrd="0" presId="urn:microsoft.com/office/officeart/2005/8/layout/lProcess2"/>
    <dgm:cxn modelId="{E235AF5D-5CCC-421A-AC88-35F53B073FBA}" type="presParOf" srcId="{1617C7E1-6C0C-4128-BF52-D4527ADBB353}" destId="{D24A9757-1EF2-4EA5-AE18-5F857EF66A31}" srcOrd="4" destOrd="0" presId="urn:microsoft.com/office/officeart/2005/8/layout/lProcess2"/>
    <dgm:cxn modelId="{DED1F24F-CCEC-471E-82A8-9DCFE7ACE352}" type="presParOf" srcId="{D24A9757-1EF2-4EA5-AE18-5F857EF66A31}" destId="{9FF94AB8-B24F-4E37-A5DD-CCBAB8C3D192}" srcOrd="0" destOrd="0" presId="urn:microsoft.com/office/officeart/2005/8/layout/lProcess2"/>
    <dgm:cxn modelId="{5FF1F23C-D84B-4ECD-8B97-2F469DD4F1E3}" type="presParOf" srcId="{D24A9757-1EF2-4EA5-AE18-5F857EF66A31}" destId="{A612203B-DBA7-4875-A51E-0F314F6EB6D0}" srcOrd="1" destOrd="0" presId="urn:microsoft.com/office/officeart/2005/8/layout/lProcess2"/>
    <dgm:cxn modelId="{C69712EF-8BC7-49B4-9552-3A9465044D75}" type="presParOf" srcId="{D24A9757-1EF2-4EA5-AE18-5F857EF66A31}" destId="{F9284E2E-C351-4032-9874-B29B3ECB1B45}" srcOrd="2" destOrd="0" presId="urn:microsoft.com/office/officeart/2005/8/layout/lProcess2"/>
    <dgm:cxn modelId="{DF73401F-1E8A-47F0-A74E-E91472B1723D}" type="presParOf" srcId="{F9284E2E-C351-4032-9874-B29B3ECB1B45}" destId="{0D997443-0AC2-4584-8833-4DDFC8707693}" srcOrd="0" destOrd="0" presId="urn:microsoft.com/office/officeart/2005/8/layout/lProcess2"/>
    <dgm:cxn modelId="{45F9CD92-39FA-4B7C-AF8F-91D38F491175}" type="presParOf" srcId="{0D997443-0AC2-4584-8833-4DDFC8707693}" destId="{7884B6E9-1F9C-46A1-B2B8-31518E01755C}" srcOrd="0" destOrd="0" presId="urn:microsoft.com/office/officeart/2005/8/layout/lProcess2"/>
    <dgm:cxn modelId="{A7A4E2E0-2D7C-4111-94B0-CBDC7D5EA698}" type="presParOf" srcId="{0D997443-0AC2-4584-8833-4DDFC8707693}" destId="{0CBD8660-1F51-4274-868E-8177BE0809CC}" srcOrd="1" destOrd="0" presId="urn:microsoft.com/office/officeart/2005/8/layout/lProcess2"/>
    <dgm:cxn modelId="{08FC329B-8745-476E-B874-378F616020D8}" type="presParOf" srcId="{0D997443-0AC2-4584-8833-4DDFC8707693}" destId="{3B36C7D6-BFC2-4FC9-BBC0-51A830F596A8}" srcOrd="2" destOrd="0" presId="urn:microsoft.com/office/officeart/2005/8/layout/lProcess2"/>
    <dgm:cxn modelId="{987F5241-E838-4071-9243-413866C4996C}" type="presParOf" srcId="{0D997443-0AC2-4584-8833-4DDFC8707693}" destId="{DA538E11-A05C-433A-948D-80D52DCBC3D4}" srcOrd="3" destOrd="0" presId="urn:microsoft.com/office/officeart/2005/8/layout/lProcess2"/>
    <dgm:cxn modelId="{3FF8124E-1687-46A1-AD85-9A3816D4D466}" type="presParOf" srcId="{0D997443-0AC2-4584-8833-4DDFC8707693}" destId="{3A1E037C-C3B8-4C52-9CBF-94D6A815CB1A}" srcOrd="4" destOrd="0" presId="urn:microsoft.com/office/officeart/2005/8/layout/lProcess2"/>
    <dgm:cxn modelId="{D343D27D-8F80-4A82-AE2A-963A3BFC201A}" type="presParOf" srcId="{1617C7E1-6C0C-4128-BF52-D4527ADBB353}" destId="{15C9AF29-D94E-4D91-9795-76EDB998A23D}" srcOrd="5" destOrd="0" presId="urn:microsoft.com/office/officeart/2005/8/layout/lProcess2"/>
    <dgm:cxn modelId="{908EB3A2-A166-44CB-B497-56C36FB088EE}" type="presParOf" srcId="{1617C7E1-6C0C-4128-BF52-D4527ADBB353}" destId="{C60995E5-22BE-43B3-9243-9B72ADB17787}" srcOrd="6" destOrd="0" presId="urn:microsoft.com/office/officeart/2005/8/layout/lProcess2"/>
    <dgm:cxn modelId="{A5415E18-00CA-499F-ADA5-56EAFDCE7F94}" type="presParOf" srcId="{C60995E5-22BE-43B3-9243-9B72ADB17787}" destId="{14FA1609-A2A3-48E6-B8C6-D6A6C53277EA}" srcOrd="0" destOrd="0" presId="urn:microsoft.com/office/officeart/2005/8/layout/lProcess2"/>
    <dgm:cxn modelId="{E12DC756-C8BC-4A9F-8DCE-2C4F82F98257}" type="presParOf" srcId="{C60995E5-22BE-43B3-9243-9B72ADB17787}" destId="{CCAACFBE-AD6A-495A-8B99-F1C62FD77340}" srcOrd="1" destOrd="0" presId="urn:microsoft.com/office/officeart/2005/8/layout/lProcess2"/>
    <dgm:cxn modelId="{6575CB52-5F9E-4196-B1C5-EC2B55ACC8DB}" type="presParOf" srcId="{C60995E5-22BE-43B3-9243-9B72ADB17787}" destId="{A717B2DB-BB97-480D-B8D6-1D680CE5942B}" srcOrd="2" destOrd="0" presId="urn:microsoft.com/office/officeart/2005/8/layout/lProcess2"/>
    <dgm:cxn modelId="{D28A745E-A2E2-4206-B080-54805E98E8F0}" type="presParOf" srcId="{A717B2DB-BB97-480D-B8D6-1D680CE5942B}" destId="{17078F54-E67C-48F3-835F-316457296796}" srcOrd="0" destOrd="0" presId="urn:microsoft.com/office/officeart/2005/8/layout/lProcess2"/>
    <dgm:cxn modelId="{9B51B7D0-62A1-4DC8-9D02-E916DA15A5DF}" type="presParOf" srcId="{17078F54-E67C-48F3-835F-316457296796}" destId="{4B68B52E-17C8-4F73-BFE2-F30EC63049E1}" srcOrd="0" destOrd="0" presId="urn:microsoft.com/office/officeart/2005/8/layout/lProcess2"/>
    <dgm:cxn modelId="{2ACD883E-2625-4A7E-A893-883E630E2DB3}" type="presParOf" srcId="{17078F54-E67C-48F3-835F-316457296796}" destId="{55E1F11C-7CA0-493C-A858-3FCEEFE72B2C}" srcOrd="1" destOrd="0" presId="urn:microsoft.com/office/officeart/2005/8/layout/lProcess2"/>
    <dgm:cxn modelId="{EE0F79A6-DC76-4746-AFB0-71C70EB7C25A}" type="presParOf" srcId="{17078F54-E67C-48F3-835F-316457296796}" destId="{E6C68817-20BE-4448-8D92-3BDDA528D7FD}" srcOrd="2" destOrd="0" presId="urn:microsoft.com/office/officeart/2005/8/layout/lProcess2"/>
    <dgm:cxn modelId="{B6AF21D5-074B-4876-94A5-26EF38B4FC3E}" type="presParOf" srcId="{17078F54-E67C-48F3-835F-316457296796}" destId="{16779229-C15D-4535-9ECD-CCD00BC45153}" srcOrd="3" destOrd="0" presId="urn:microsoft.com/office/officeart/2005/8/layout/lProcess2"/>
    <dgm:cxn modelId="{CA1C50BF-B4F0-479D-BB7D-F288619231E5}" type="presParOf" srcId="{17078F54-E67C-48F3-835F-316457296796}" destId="{06C43761-CA78-444E-A83C-4AE6D8A618E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DF0DCE-8F1C-4487-9BAA-BB4C26860BCB}" type="doc">
      <dgm:prSet loTypeId="urn:microsoft.com/office/officeart/2018/2/layout/IconCircleList" loCatId="icon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7596530-4562-4431-B5A5-559543D560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SAP Business Technology Platform (BTP): </a:t>
          </a:r>
          <a:br>
            <a:rPr lang="en-US" dirty="0"/>
          </a:br>
          <a:r>
            <a:rPr lang="en-US" dirty="0"/>
            <a:t>Cloud-based development with Java, Node.js, Python, ABAP</a:t>
          </a:r>
        </a:p>
      </dgm:t>
    </dgm:pt>
    <dgm:pt modelId="{9A7017C3-EB42-4017-B91B-136FE7D0721C}" type="parTrans" cxnId="{2B330FE6-385A-4811-A331-487F43E8CA63}">
      <dgm:prSet/>
      <dgm:spPr/>
      <dgm:t>
        <a:bodyPr/>
        <a:lstStyle/>
        <a:p>
          <a:endParaRPr lang="en-US"/>
        </a:p>
      </dgm:t>
    </dgm:pt>
    <dgm:pt modelId="{B8BB4F12-24ED-4FBA-8E63-AF48BBC0C36E}" type="sibTrans" cxnId="{2B330FE6-385A-4811-A331-487F43E8CA6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EF3E41D-435F-4EC8-AF0D-1585C7DFA0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SAP ABAP Development</a:t>
          </a:r>
          <a:r>
            <a:rPr lang="en-US" dirty="0"/>
            <a:t>: Traditional in-system development for custom logic</a:t>
          </a:r>
        </a:p>
      </dgm:t>
    </dgm:pt>
    <dgm:pt modelId="{60501A6B-2B35-4EDE-9DC7-01382829E4AF}" type="parTrans" cxnId="{2F9F2760-F34E-4013-8DF1-0DC5B8C2D309}">
      <dgm:prSet/>
      <dgm:spPr/>
      <dgm:t>
        <a:bodyPr/>
        <a:lstStyle/>
        <a:p>
          <a:endParaRPr lang="en-US"/>
        </a:p>
      </dgm:t>
    </dgm:pt>
    <dgm:pt modelId="{F7D37D82-EF8E-4563-B380-46B2ED60C322}" type="sibTrans" cxnId="{2F9F2760-F34E-4013-8DF1-0DC5B8C2D30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52E0C6C-7C10-4398-8229-88A665D9DE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SAP Fiori/UI5</a:t>
          </a:r>
          <a:r>
            <a:rPr lang="en-US" dirty="0"/>
            <a:t>: </a:t>
          </a:r>
          <a:br>
            <a:rPr lang="en-US" dirty="0"/>
          </a:br>
          <a:r>
            <a:rPr lang="en-US" dirty="0"/>
            <a:t>Modern web apps using HTML5, JavaScript, SAPUI5</a:t>
          </a:r>
        </a:p>
      </dgm:t>
    </dgm:pt>
    <dgm:pt modelId="{9E7EF70C-EAA5-4BAE-A2D0-94B28E88F019}" type="parTrans" cxnId="{2E8D410F-D84B-4A58-AEDE-8FB521D03EA7}">
      <dgm:prSet/>
      <dgm:spPr/>
      <dgm:t>
        <a:bodyPr/>
        <a:lstStyle/>
        <a:p>
          <a:endParaRPr lang="en-US"/>
        </a:p>
      </dgm:t>
    </dgm:pt>
    <dgm:pt modelId="{A494E6AB-C8D3-4A79-BE43-F12A05892558}" type="sibTrans" cxnId="{2E8D410F-D84B-4A58-AEDE-8FB521D03EA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7C49E97-14F6-4CEA-990A-EFF1C20521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In-App Extensions</a:t>
          </a:r>
          <a:r>
            <a:rPr lang="en-US" dirty="0"/>
            <a:t>: </a:t>
          </a:r>
          <a:br>
            <a:rPr lang="en-US" dirty="0"/>
          </a:br>
          <a:r>
            <a:rPr lang="en-US" dirty="0"/>
            <a:t>Key user tools for quick customizations without coding</a:t>
          </a:r>
        </a:p>
      </dgm:t>
    </dgm:pt>
    <dgm:pt modelId="{3A83719A-DE53-40A0-BD0C-4DFE84AEE44E}" type="parTrans" cxnId="{00637362-364B-4A9A-A317-4EB9842B3006}">
      <dgm:prSet/>
      <dgm:spPr/>
      <dgm:t>
        <a:bodyPr/>
        <a:lstStyle/>
        <a:p>
          <a:endParaRPr lang="en-US"/>
        </a:p>
      </dgm:t>
    </dgm:pt>
    <dgm:pt modelId="{524B8F9A-3E54-47DB-B4C3-900C17D79E06}" type="sibTrans" cxnId="{00637362-364B-4A9A-A317-4EB9842B300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EC1A6AB-DAB5-4275-8BAA-9EE352316D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Side-by-Side Extensions</a:t>
          </a:r>
          <a:r>
            <a:rPr lang="en-US" dirty="0"/>
            <a:t>: External apps on SAP BTP using APIs and events</a:t>
          </a:r>
        </a:p>
      </dgm:t>
    </dgm:pt>
    <dgm:pt modelId="{12338760-09D4-420D-9C22-97290B82DCC5}" type="parTrans" cxnId="{788D73A5-FB52-4B38-9771-DC44FBB8A5F1}">
      <dgm:prSet/>
      <dgm:spPr/>
      <dgm:t>
        <a:bodyPr/>
        <a:lstStyle/>
        <a:p>
          <a:endParaRPr lang="en-US"/>
        </a:p>
      </dgm:t>
    </dgm:pt>
    <dgm:pt modelId="{C9502679-C7D0-4569-908C-CA0901687FFC}" type="sibTrans" cxnId="{788D73A5-FB52-4B38-9771-DC44FBB8A5F1}">
      <dgm:prSet/>
      <dgm:spPr/>
      <dgm:t>
        <a:bodyPr/>
        <a:lstStyle/>
        <a:p>
          <a:endParaRPr lang="en-US"/>
        </a:p>
      </dgm:t>
    </dgm:pt>
    <dgm:pt modelId="{C1671154-CECA-4BC3-AF85-B60BCB4FDD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Embedded Development</a:t>
          </a:r>
          <a:r>
            <a:rPr lang="en-US" dirty="0"/>
            <a:t>: Direct enhancements within SAP S/4HANA using ABAP</a:t>
          </a:r>
        </a:p>
      </dgm:t>
    </dgm:pt>
    <dgm:pt modelId="{5EFAA7A8-6BFF-4B0D-A36D-D6ACB2CD10A3}" type="parTrans" cxnId="{25B2AC0D-0F99-4005-B374-D4588C22A587}">
      <dgm:prSet/>
      <dgm:spPr/>
      <dgm:t>
        <a:bodyPr/>
        <a:lstStyle/>
        <a:p>
          <a:endParaRPr lang="en-US"/>
        </a:p>
      </dgm:t>
    </dgm:pt>
    <dgm:pt modelId="{FFDCF460-E2FC-4ADE-8299-7AA0E7382802}" type="sibTrans" cxnId="{25B2AC0D-0F99-4005-B374-D4588C22A58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A5619A1-9518-49EF-8EF5-6960F460966B}" type="pres">
      <dgm:prSet presAssocID="{DADF0DCE-8F1C-4487-9BAA-BB4C26860BCB}" presName="root" presStyleCnt="0">
        <dgm:presLayoutVars>
          <dgm:dir/>
          <dgm:resizeHandles val="exact"/>
        </dgm:presLayoutVars>
      </dgm:prSet>
      <dgm:spPr/>
    </dgm:pt>
    <dgm:pt modelId="{A3480035-2836-44B3-B405-CB3C7C77398D}" type="pres">
      <dgm:prSet presAssocID="{DADF0DCE-8F1C-4487-9BAA-BB4C26860BCB}" presName="container" presStyleCnt="0">
        <dgm:presLayoutVars>
          <dgm:dir/>
          <dgm:resizeHandles val="exact"/>
        </dgm:presLayoutVars>
      </dgm:prSet>
      <dgm:spPr/>
    </dgm:pt>
    <dgm:pt modelId="{12F9AD92-B94B-4AC4-9374-DADE923B97E3}" type="pres">
      <dgm:prSet presAssocID="{C1671154-CECA-4BC3-AF85-B60BCB4FDD35}" presName="compNode" presStyleCnt="0"/>
      <dgm:spPr/>
    </dgm:pt>
    <dgm:pt modelId="{D58610ED-D544-4E18-9CD9-F4CBBF2139BE}" type="pres">
      <dgm:prSet presAssocID="{C1671154-CECA-4BC3-AF85-B60BCB4FDD35}" presName="iconBgRect" presStyleLbl="bgShp" presStyleIdx="0" presStyleCnt="6"/>
      <dgm:spPr/>
    </dgm:pt>
    <dgm:pt modelId="{A85E46D2-8EE9-4E61-A2BC-4E3DC3DAC169}" type="pres">
      <dgm:prSet presAssocID="{C1671154-CECA-4BC3-AF85-B60BCB4FDD3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328A5F5-03E3-407A-A9BE-4244FB0D20DF}" type="pres">
      <dgm:prSet presAssocID="{C1671154-CECA-4BC3-AF85-B60BCB4FDD35}" presName="spaceRect" presStyleCnt="0"/>
      <dgm:spPr/>
    </dgm:pt>
    <dgm:pt modelId="{A55EFC78-D272-4E33-93D6-53679F8FF6F7}" type="pres">
      <dgm:prSet presAssocID="{C1671154-CECA-4BC3-AF85-B60BCB4FDD35}" presName="textRect" presStyleLbl="revTx" presStyleIdx="0" presStyleCnt="6">
        <dgm:presLayoutVars>
          <dgm:chMax val="1"/>
          <dgm:chPref val="1"/>
        </dgm:presLayoutVars>
      </dgm:prSet>
      <dgm:spPr/>
    </dgm:pt>
    <dgm:pt modelId="{262AA9D0-EA4D-4EF8-B883-9B73AF10CDDD}" type="pres">
      <dgm:prSet presAssocID="{FFDCF460-E2FC-4ADE-8299-7AA0E7382802}" presName="sibTrans" presStyleLbl="sibTrans2D1" presStyleIdx="0" presStyleCnt="0"/>
      <dgm:spPr/>
    </dgm:pt>
    <dgm:pt modelId="{002EEA84-D603-4CDE-9217-5878CA8DB1A6}" type="pres">
      <dgm:prSet presAssocID="{6EF3E41D-435F-4EC8-AF0D-1585C7DFA050}" presName="compNode" presStyleCnt="0"/>
      <dgm:spPr/>
    </dgm:pt>
    <dgm:pt modelId="{B08AC040-2DD4-4A8B-BDFC-A32BA221515D}" type="pres">
      <dgm:prSet presAssocID="{6EF3E41D-435F-4EC8-AF0D-1585C7DFA050}" presName="iconBgRect" presStyleLbl="bgShp" presStyleIdx="1" presStyleCnt="6"/>
      <dgm:spPr/>
    </dgm:pt>
    <dgm:pt modelId="{2C121D2F-435D-4B6A-8B56-17731614E899}" type="pres">
      <dgm:prSet presAssocID="{6EF3E41D-435F-4EC8-AF0D-1585C7DFA05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1AC865B7-B1FC-4A76-BE73-7E32FA723B51}" type="pres">
      <dgm:prSet presAssocID="{6EF3E41D-435F-4EC8-AF0D-1585C7DFA050}" presName="spaceRect" presStyleCnt="0"/>
      <dgm:spPr/>
    </dgm:pt>
    <dgm:pt modelId="{E0B219DB-D39A-4744-BC10-4E707B58B1BB}" type="pres">
      <dgm:prSet presAssocID="{6EF3E41D-435F-4EC8-AF0D-1585C7DFA050}" presName="textRect" presStyleLbl="revTx" presStyleIdx="1" presStyleCnt="6">
        <dgm:presLayoutVars>
          <dgm:chMax val="1"/>
          <dgm:chPref val="1"/>
        </dgm:presLayoutVars>
      </dgm:prSet>
      <dgm:spPr/>
    </dgm:pt>
    <dgm:pt modelId="{D94EFAC8-DD24-4EDD-BE0F-4081FC15820F}" type="pres">
      <dgm:prSet presAssocID="{F7D37D82-EF8E-4563-B380-46B2ED60C322}" presName="sibTrans" presStyleLbl="sibTrans2D1" presStyleIdx="0" presStyleCnt="0"/>
      <dgm:spPr/>
    </dgm:pt>
    <dgm:pt modelId="{53D1EDF4-5902-48E8-99E7-66E05A3808A4}" type="pres">
      <dgm:prSet presAssocID="{37C49E97-14F6-4CEA-990A-EFF1C2052101}" presName="compNode" presStyleCnt="0"/>
      <dgm:spPr/>
    </dgm:pt>
    <dgm:pt modelId="{40C687C8-461E-4F99-A01F-8A417D82FC24}" type="pres">
      <dgm:prSet presAssocID="{37C49E97-14F6-4CEA-990A-EFF1C2052101}" presName="iconBgRect" presStyleLbl="bgShp" presStyleIdx="2" presStyleCnt="6"/>
      <dgm:spPr/>
    </dgm:pt>
    <dgm:pt modelId="{0B0A193E-6BDE-4EED-86B2-3C8165B3674C}" type="pres">
      <dgm:prSet presAssocID="{37C49E97-14F6-4CEA-990A-EFF1C205210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3F3766C2-511E-4DAD-85E8-94D7C040A325}" type="pres">
      <dgm:prSet presAssocID="{37C49E97-14F6-4CEA-990A-EFF1C2052101}" presName="spaceRect" presStyleCnt="0"/>
      <dgm:spPr/>
    </dgm:pt>
    <dgm:pt modelId="{6666A642-1BE4-414E-907D-8C7642321C25}" type="pres">
      <dgm:prSet presAssocID="{37C49E97-14F6-4CEA-990A-EFF1C2052101}" presName="textRect" presStyleLbl="revTx" presStyleIdx="2" presStyleCnt="6">
        <dgm:presLayoutVars>
          <dgm:chMax val="1"/>
          <dgm:chPref val="1"/>
        </dgm:presLayoutVars>
      </dgm:prSet>
      <dgm:spPr/>
    </dgm:pt>
    <dgm:pt modelId="{6896621D-AEFD-4260-A5AC-B338150F6DB9}" type="pres">
      <dgm:prSet presAssocID="{524B8F9A-3E54-47DB-B4C3-900C17D79E06}" presName="sibTrans" presStyleLbl="sibTrans2D1" presStyleIdx="0" presStyleCnt="0"/>
      <dgm:spPr/>
    </dgm:pt>
    <dgm:pt modelId="{30EBF669-E2FB-4C0F-B466-BD6C79517F36}" type="pres">
      <dgm:prSet presAssocID="{952E0C6C-7C10-4398-8229-88A665D9DE35}" presName="compNode" presStyleCnt="0"/>
      <dgm:spPr/>
    </dgm:pt>
    <dgm:pt modelId="{EE9E2510-A182-422B-8899-CB723E0251DA}" type="pres">
      <dgm:prSet presAssocID="{952E0C6C-7C10-4398-8229-88A665D9DE35}" presName="iconBgRect" presStyleLbl="bgShp" presStyleIdx="3" presStyleCnt="6"/>
      <dgm:spPr/>
    </dgm:pt>
    <dgm:pt modelId="{06959D77-7126-4956-AC91-33C57A10FFB0}" type="pres">
      <dgm:prSet presAssocID="{952E0C6C-7C10-4398-8229-88A665D9DE3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9D9C4448-B164-4858-9219-DA8391FD7C65}" type="pres">
      <dgm:prSet presAssocID="{952E0C6C-7C10-4398-8229-88A665D9DE35}" presName="spaceRect" presStyleCnt="0"/>
      <dgm:spPr/>
    </dgm:pt>
    <dgm:pt modelId="{BBF43030-B82D-4EA5-B8B1-BC82934F3B7A}" type="pres">
      <dgm:prSet presAssocID="{952E0C6C-7C10-4398-8229-88A665D9DE35}" presName="textRect" presStyleLbl="revTx" presStyleIdx="3" presStyleCnt="6">
        <dgm:presLayoutVars>
          <dgm:chMax val="1"/>
          <dgm:chPref val="1"/>
        </dgm:presLayoutVars>
      </dgm:prSet>
      <dgm:spPr/>
    </dgm:pt>
    <dgm:pt modelId="{DB74F4F1-2418-4B7F-928F-4197F8E02BCF}" type="pres">
      <dgm:prSet presAssocID="{A494E6AB-C8D3-4A79-BE43-F12A05892558}" presName="sibTrans" presStyleLbl="sibTrans2D1" presStyleIdx="0" presStyleCnt="0"/>
      <dgm:spPr/>
    </dgm:pt>
    <dgm:pt modelId="{6A77FCE3-224B-42B2-9C65-DA0771A5E119}" type="pres">
      <dgm:prSet presAssocID="{E7596530-4562-4431-B5A5-559543D5606E}" presName="compNode" presStyleCnt="0"/>
      <dgm:spPr/>
    </dgm:pt>
    <dgm:pt modelId="{E309399F-D97C-4FC7-9DAB-2B1F39EEB8F0}" type="pres">
      <dgm:prSet presAssocID="{E7596530-4562-4431-B5A5-559543D5606E}" presName="iconBgRect" presStyleLbl="bgShp" presStyleIdx="4" presStyleCnt="6"/>
      <dgm:spPr/>
    </dgm:pt>
    <dgm:pt modelId="{18E0D6CF-9770-4C97-B58B-D20C0186D63F}" type="pres">
      <dgm:prSet presAssocID="{E7596530-4562-4431-B5A5-559543D5606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DDBAB14B-37DA-464C-8938-3674F29FBF50}" type="pres">
      <dgm:prSet presAssocID="{E7596530-4562-4431-B5A5-559543D5606E}" presName="spaceRect" presStyleCnt="0"/>
      <dgm:spPr/>
    </dgm:pt>
    <dgm:pt modelId="{230494E6-C82C-48A9-B7FD-D261D256A822}" type="pres">
      <dgm:prSet presAssocID="{E7596530-4562-4431-B5A5-559543D5606E}" presName="textRect" presStyleLbl="revTx" presStyleIdx="4" presStyleCnt="6">
        <dgm:presLayoutVars>
          <dgm:chMax val="1"/>
          <dgm:chPref val="1"/>
        </dgm:presLayoutVars>
      </dgm:prSet>
      <dgm:spPr/>
    </dgm:pt>
    <dgm:pt modelId="{3859C9AE-22C8-4293-B7C7-63539E7F5EF9}" type="pres">
      <dgm:prSet presAssocID="{B8BB4F12-24ED-4FBA-8E63-AF48BBC0C36E}" presName="sibTrans" presStyleLbl="sibTrans2D1" presStyleIdx="0" presStyleCnt="0"/>
      <dgm:spPr/>
    </dgm:pt>
    <dgm:pt modelId="{AA2D3457-9897-4207-B23F-E88F55BB0371}" type="pres">
      <dgm:prSet presAssocID="{BEC1A6AB-DAB5-4275-8BAA-9EE352316DBC}" presName="compNode" presStyleCnt="0"/>
      <dgm:spPr/>
    </dgm:pt>
    <dgm:pt modelId="{8D2D7A72-06F8-4A5D-987D-3A406FF8FCBB}" type="pres">
      <dgm:prSet presAssocID="{BEC1A6AB-DAB5-4275-8BAA-9EE352316DBC}" presName="iconBgRect" presStyleLbl="bgShp" presStyleIdx="5" presStyleCnt="6"/>
      <dgm:spPr/>
    </dgm:pt>
    <dgm:pt modelId="{FD3652CB-7875-421D-9E1C-2653766D2D18}" type="pres">
      <dgm:prSet presAssocID="{BEC1A6AB-DAB5-4275-8BAA-9EE352316DB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18E40266-9BE9-47BA-9690-D334D659AC66}" type="pres">
      <dgm:prSet presAssocID="{BEC1A6AB-DAB5-4275-8BAA-9EE352316DBC}" presName="spaceRect" presStyleCnt="0"/>
      <dgm:spPr/>
    </dgm:pt>
    <dgm:pt modelId="{A7C7D95F-79EC-4ED3-B72A-1D75419C265A}" type="pres">
      <dgm:prSet presAssocID="{BEC1A6AB-DAB5-4275-8BAA-9EE352316DB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4373F02-4385-473E-A006-DC6CDA1278BD}" type="presOf" srcId="{BEC1A6AB-DAB5-4275-8BAA-9EE352316DBC}" destId="{A7C7D95F-79EC-4ED3-B72A-1D75419C265A}" srcOrd="0" destOrd="0" presId="urn:microsoft.com/office/officeart/2018/2/layout/IconCircleList"/>
    <dgm:cxn modelId="{25B2AC0D-0F99-4005-B374-D4588C22A587}" srcId="{DADF0DCE-8F1C-4487-9BAA-BB4C26860BCB}" destId="{C1671154-CECA-4BC3-AF85-B60BCB4FDD35}" srcOrd="0" destOrd="0" parTransId="{5EFAA7A8-6BFF-4B0D-A36D-D6ACB2CD10A3}" sibTransId="{FFDCF460-E2FC-4ADE-8299-7AA0E7382802}"/>
    <dgm:cxn modelId="{2E8D410F-D84B-4A58-AEDE-8FB521D03EA7}" srcId="{DADF0DCE-8F1C-4487-9BAA-BB4C26860BCB}" destId="{952E0C6C-7C10-4398-8229-88A665D9DE35}" srcOrd="3" destOrd="0" parTransId="{9E7EF70C-EAA5-4BAE-A2D0-94B28E88F019}" sibTransId="{A494E6AB-C8D3-4A79-BE43-F12A05892558}"/>
    <dgm:cxn modelId="{12F52B33-C754-40FC-97DD-CB63BF25FA51}" type="presOf" srcId="{952E0C6C-7C10-4398-8229-88A665D9DE35}" destId="{BBF43030-B82D-4EA5-B8B1-BC82934F3B7A}" srcOrd="0" destOrd="0" presId="urn:microsoft.com/office/officeart/2018/2/layout/IconCircleList"/>
    <dgm:cxn modelId="{1B22ED5B-E1E0-46DF-B6A5-37FE095C9915}" type="presOf" srcId="{C1671154-CECA-4BC3-AF85-B60BCB4FDD35}" destId="{A55EFC78-D272-4E33-93D6-53679F8FF6F7}" srcOrd="0" destOrd="0" presId="urn:microsoft.com/office/officeart/2018/2/layout/IconCircleList"/>
    <dgm:cxn modelId="{8BA6B25F-C4F5-4753-BD3E-E0279141466F}" type="presOf" srcId="{B8BB4F12-24ED-4FBA-8E63-AF48BBC0C36E}" destId="{3859C9AE-22C8-4293-B7C7-63539E7F5EF9}" srcOrd="0" destOrd="0" presId="urn:microsoft.com/office/officeart/2018/2/layout/IconCircleList"/>
    <dgm:cxn modelId="{2F9F2760-F34E-4013-8DF1-0DC5B8C2D309}" srcId="{DADF0DCE-8F1C-4487-9BAA-BB4C26860BCB}" destId="{6EF3E41D-435F-4EC8-AF0D-1585C7DFA050}" srcOrd="1" destOrd="0" parTransId="{60501A6B-2B35-4EDE-9DC7-01382829E4AF}" sibTransId="{F7D37D82-EF8E-4563-B380-46B2ED60C322}"/>
    <dgm:cxn modelId="{00637362-364B-4A9A-A317-4EB9842B3006}" srcId="{DADF0DCE-8F1C-4487-9BAA-BB4C26860BCB}" destId="{37C49E97-14F6-4CEA-990A-EFF1C2052101}" srcOrd="2" destOrd="0" parTransId="{3A83719A-DE53-40A0-BD0C-4DFE84AEE44E}" sibTransId="{524B8F9A-3E54-47DB-B4C3-900C17D79E06}"/>
    <dgm:cxn modelId="{DD1DB953-A002-45B9-BB4B-1F5F1A33622D}" type="presOf" srcId="{FFDCF460-E2FC-4ADE-8299-7AA0E7382802}" destId="{262AA9D0-EA4D-4EF8-B883-9B73AF10CDDD}" srcOrd="0" destOrd="0" presId="urn:microsoft.com/office/officeart/2018/2/layout/IconCircleList"/>
    <dgm:cxn modelId="{74BD5575-5FB8-4B20-91C0-4B16EE5E42F6}" type="presOf" srcId="{6EF3E41D-435F-4EC8-AF0D-1585C7DFA050}" destId="{E0B219DB-D39A-4744-BC10-4E707B58B1BB}" srcOrd="0" destOrd="0" presId="urn:microsoft.com/office/officeart/2018/2/layout/IconCircleList"/>
    <dgm:cxn modelId="{F9B59057-6D5B-4E4D-8CFC-51DBC62B6184}" type="presOf" srcId="{E7596530-4562-4431-B5A5-559543D5606E}" destId="{230494E6-C82C-48A9-B7FD-D261D256A822}" srcOrd="0" destOrd="0" presId="urn:microsoft.com/office/officeart/2018/2/layout/IconCircleList"/>
    <dgm:cxn modelId="{C9C2D390-604A-4EB1-B825-AEC57DCABEB9}" type="presOf" srcId="{37C49E97-14F6-4CEA-990A-EFF1C2052101}" destId="{6666A642-1BE4-414E-907D-8C7642321C25}" srcOrd="0" destOrd="0" presId="urn:microsoft.com/office/officeart/2018/2/layout/IconCircleList"/>
    <dgm:cxn modelId="{36755594-F68D-4F9B-8A41-21DED1A5E997}" type="presOf" srcId="{A494E6AB-C8D3-4A79-BE43-F12A05892558}" destId="{DB74F4F1-2418-4B7F-928F-4197F8E02BCF}" srcOrd="0" destOrd="0" presId="urn:microsoft.com/office/officeart/2018/2/layout/IconCircleList"/>
    <dgm:cxn modelId="{788D73A5-FB52-4B38-9771-DC44FBB8A5F1}" srcId="{DADF0DCE-8F1C-4487-9BAA-BB4C26860BCB}" destId="{BEC1A6AB-DAB5-4275-8BAA-9EE352316DBC}" srcOrd="5" destOrd="0" parTransId="{12338760-09D4-420D-9C22-97290B82DCC5}" sibTransId="{C9502679-C7D0-4569-908C-CA0901687FFC}"/>
    <dgm:cxn modelId="{A1411BBD-BB8D-407B-9441-5D166BEC0EB1}" type="presOf" srcId="{524B8F9A-3E54-47DB-B4C3-900C17D79E06}" destId="{6896621D-AEFD-4260-A5AC-B338150F6DB9}" srcOrd="0" destOrd="0" presId="urn:microsoft.com/office/officeart/2018/2/layout/IconCircleList"/>
    <dgm:cxn modelId="{C2B58DDE-0890-4778-A305-7410D3778B1B}" type="presOf" srcId="{DADF0DCE-8F1C-4487-9BAA-BB4C26860BCB}" destId="{BA5619A1-9518-49EF-8EF5-6960F460966B}" srcOrd="0" destOrd="0" presId="urn:microsoft.com/office/officeart/2018/2/layout/IconCircleList"/>
    <dgm:cxn modelId="{2821D2E3-5DE2-4235-89B1-25597AE85394}" type="presOf" srcId="{F7D37D82-EF8E-4563-B380-46B2ED60C322}" destId="{D94EFAC8-DD24-4EDD-BE0F-4081FC15820F}" srcOrd="0" destOrd="0" presId="urn:microsoft.com/office/officeart/2018/2/layout/IconCircleList"/>
    <dgm:cxn modelId="{2B330FE6-385A-4811-A331-487F43E8CA63}" srcId="{DADF0DCE-8F1C-4487-9BAA-BB4C26860BCB}" destId="{E7596530-4562-4431-B5A5-559543D5606E}" srcOrd="4" destOrd="0" parTransId="{9A7017C3-EB42-4017-B91B-136FE7D0721C}" sibTransId="{B8BB4F12-24ED-4FBA-8E63-AF48BBC0C36E}"/>
    <dgm:cxn modelId="{2ED367F3-6C8D-4907-8343-0004D3D2FC80}" type="presParOf" srcId="{BA5619A1-9518-49EF-8EF5-6960F460966B}" destId="{A3480035-2836-44B3-B405-CB3C7C77398D}" srcOrd="0" destOrd="0" presId="urn:microsoft.com/office/officeart/2018/2/layout/IconCircleList"/>
    <dgm:cxn modelId="{ACFBE1FA-97FD-4A4F-85DA-CD027E7E2800}" type="presParOf" srcId="{A3480035-2836-44B3-B405-CB3C7C77398D}" destId="{12F9AD92-B94B-4AC4-9374-DADE923B97E3}" srcOrd="0" destOrd="0" presId="urn:microsoft.com/office/officeart/2018/2/layout/IconCircleList"/>
    <dgm:cxn modelId="{921A8E86-CB87-4F6F-9035-B81116B1642B}" type="presParOf" srcId="{12F9AD92-B94B-4AC4-9374-DADE923B97E3}" destId="{D58610ED-D544-4E18-9CD9-F4CBBF2139BE}" srcOrd="0" destOrd="0" presId="urn:microsoft.com/office/officeart/2018/2/layout/IconCircleList"/>
    <dgm:cxn modelId="{E7023EAA-D512-4D96-9B7C-B495874AE680}" type="presParOf" srcId="{12F9AD92-B94B-4AC4-9374-DADE923B97E3}" destId="{A85E46D2-8EE9-4E61-A2BC-4E3DC3DAC169}" srcOrd="1" destOrd="0" presId="urn:microsoft.com/office/officeart/2018/2/layout/IconCircleList"/>
    <dgm:cxn modelId="{2F659B44-D203-42C4-91A9-3F99E368C28D}" type="presParOf" srcId="{12F9AD92-B94B-4AC4-9374-DADE923B97E3}" destId="{5328A5F5-03E3-407A-A9BE-4244FB0D20DF}" srcOrd="2" destOrd="0" presId="urn:microsoft.com/office/officeart/2018/2/layout/IconCircleList"/>
    <dgm:cxn modelId="{1F34E682-93D7-41A8-9296-DA7B86412F3E}" type="presParOf" srcId="{12F9AD92-B94B-4AC4-9374-DADE923B97E3}" destId="{A55EFC78-D272-4E33-93D6-53679F8FF6F7}" srcOrd="3" destOrd="0" presId="urn:microsoft.com/office/officeart/2018/2/layout/IconCircleList"/>
    <dgm:cxn modelId="{B6D8D955-A6EF-474A-89D1-FB0126D85575}" type="presParOf" srcId="{A3480035-2836-44B3-B405-CB3C7C77398D}" destId="{262AA9D0-EA4D-4EF8-B883-9B73AF10CDDD}" srcOrd="1" destOrd="0" presId="urn:microsoft.com/office/officeart/2018/2/layout/IconCircleList"/>
    <dgm:cxn modelId="{F4C7FA2C-F339-4E30-A3C1-84A6990D2E54}" type="presParOf" srcId="{A3480035-2836-44B3-B405-CB3C7C77398D}" destId="{002EEA84-D603-4CDE-9217-5878CA8DB1A6}" srcOrd="2" destOrd="0" presId="urn:microsoft.com/office/officeart/2018/2/layout/IconCircleList"/>
    <dgm:cxn modelId="{68315DB8-5213-4812-9FA4-27826BA689F7}" type="presParOf" srcId="{002EEA84-D603-4CDE-9217-5878CA8DB1A6}" destId="{B08AC040-2DD4-4A8B-BDFC-A32BA221515D}" srcOrd="0" destOrd="0" presId="urn:microsoft.com/office/officeart/2018/2/layout/IconCircleList"/>
    <dgm:cxn modelId="{73DFF9D9-5306-49AB-AE7F-C48343D5E96E}" type="presParOf" srcId="{002EEA84-D603-4CDE-9217-5878CA8DB1A6}" destId="{2C121D2F-435D-4B6A-8B56-17731614E899}" srcOrd="1" destOrd="0" presId="urn:microsoft.com/office/officeart/2018/2/layout/IconCircleList"/>
    <dgm:cxn modelId="{2CBABC43-4194-4317-853B-E60306025700}" type="presParOf" srcId="{002EEA84-D603-4CDE-9217-5878CA8DB1A6}" destId="{1AC865B7-B1FC-4A76-BE73-7E32FA723B51}" srcOrd="2" destOrd="0" presId="urn:microsoft.com/office/officeart/2018/2/layout/IconCircleList"/>
    <dgm:cxn modelId="{293B9A7F-B291-466F-8E2C-0B3219C6D1E0}" type="presParOf" srcId="{002EEA84-D603-4CDE-9217-5878CA8DB1A6}" destId="{E0B219DB-D39A-4744-BC10-4E707B58B1BB}" srcOrd="3" destOrd="0" presId="urn:microsoft.com/office/officeart/2018/2/layout/IconCircleList"/>
    <dgm:cxn modelId="{6EB8A9FF-BAB8-4717-9A56-5BBF709FD458}" type="presParOf" srcId="{A3480035-2836-44B3-B405-CB3C7C77398D}" destId="{D94EFAC8-DD24-4EDD-BE0F-4081FC15820F}" srcOrd="3" destOrd="0" presId="urn:microsoft.com/office/officeart/2018/2/layout/IconCircleList"/>
    <dgm:cxn modelId="{95457496-9472-4505-A79D-CF3CF9066FE1}" type="presParOf" srcId="{A3480035-2836-44B3-B405-CB3C7C77398D}" destId="{53D1EDF4-5902-48E8-99E7-66E05A3808A4}" srcOrd="4" destOrd="0" presId="urn:microsoft.com/office/officeart/2018/2/layout/IconCircleList"/>
    <dgm:cxn modelId="{20D81048-EB11-4461-87E7-7E6BFAD14C2C}" type="presParOf" srcId="{53D1EDF4-5902-48E8-99E7-66E05A3808A4}" destId="{40C687C8-461E-4F99-A01F-8A417D82FC24}" srcOrd="0" destOrd="0" presId="urn:microsoft.com/office/officeart/2018/2/layout/IconCircleList"/>
    <dgm:cxn modelId="{0D2C4FC5-A3FA-4D97-9F44-08F2CA1F5857}" type="presParOf" srcId="{53D1EDF4-5902-48E8-99E7-66E05A3808A4}" destId="{0B0A193E-6BDE-4EED-86B2-3C8165B3674C}" srcOrd="1" destOrd="0" presId="urn:microsoft.com/office/officeart/2018/2/layout/IconCircleList"/>
    <dgm:cxn modelId="{D87BDECA-8E17-417C-84D8-21DE1B862364}" type="presParOf" srcId="{53D1EDF4-5902-48E8-99E7-66E05A3808A4}" destId="{3F3766C2-511E-4DAD-85E8-94D7C040A325}" srcOrd="2" destOrd="0" presId="urn:microsoft.com/office/officeart/2018/2/layout/IconCircleList"/>
    <dgm:cxn modelId="{A82497F3-D33B-4B80-A11A-2C0DF9FB6A12}" type="presParOf" srcId="{53D1EDF4-5902-48E8-99E7-66E05A3808A4}" destId="{6666A642-1BE4-414E-907D-8C7642321C25}" srcOrd="3" destOrd="0" presId="urn:microsoft.com/office/officeart/2018/2/layout/IconCircleList"/>
    <dgm:cxn modelId="{2112D6B4-6EE8-4BD1-B83E-2B4FDD6C845B}" type="presParOf" srcId="{A3480035-2836-44B3-B405-CB3C7C77398D}" destId="{6896621D-AEFD-4260-A5AC-B338150F6DB9}" srcOrd="5" destOrd="0" presId="urn:microsoft.com/office/officeart/2018/2/layout/IconCircleList"/>
    <dgm:cxn modelId="{4B301F16-DA6E-4129-9379-3077C064E064}" type="presParOf" srcId="{A3480035-2836-44B3-B405-CB3C7C77398D}" destId="{30EBF669-E2FB-4C0F-B466-BD6C79517F36}" srcOrd="6" destOrd="0" presId="urn:microsoft.com/office/officeart/2018/2/layout/IconCircleList"/>
    <dgm:cxn modelId="{F4580D91-EC91-4D64-B843-03EF59E670A6}" type="presParOf" srcId="{30EBF669-E2FB-4C0F-B466-BD6C79517F36}" destId="{EE9E2510-A182-422B-8899-CB723E0251DA}" srcOrd="0" destOrd="0" presId="urn:microsoft.com/office/officeart/2018/2/layout/IconCircleList"/>
    <dgm:cxn modelId="{CDAAA750-A1DC-4602-A4BE-B1076310EB66}" type="presParOf" srcId="{30EBF669-E2FB-4C0F-B466-BD6C79517F36}" destId="{06959D77-7126-4956-AC91-33C57A10FFB0}" srcOrd="1" destOrd="0" presId="urn:microsoft.com/office/officeart/2018/2/layout/IconCircleList"/>
    <dgm:cxn modelId="{724DCA72-1803-4370-A6E6-2F55F48D1A18}" type="presParOf" srcId="{30EBF669-E2FB-4C0F-B466-BD6C79517F36}" destId="{9D9C4448-B164-4858-9219-DA8391FD7C65}" srcOrd="2" destOrd="0" presId="urn:microsoft.com/office/officeart/2018/2/layout/IconCircleList"/>
    <dgm:cxn modelId="{C0E4FD8A-F8D8-4799-B4D0-AC98246EB8E6}" type="presParOf" srcId="{30EBF669-E2FB-4C0F-B466-BD6C79517F36}" destId="{BBF43030-B82D-4EA5-B8B1-BC82934F3B7A}" srcOrd="3" destOrd="0" presId="urn:microsoft.com/office/officeart/2018/2/layout/IconCircleList"/>
    <dgm:cxn modelId="{D445C8B6-F551-4800-AD49-173696459005}" type="presParOf" srcId="{A3480035-2836-44B3-B405-CB3C7C77398D}" destId="{DB74F4F1-2418-4B7F-928F-4197F8E02BCF}" srcOrd="7" destOrd="0" presId="urn:microsoft.com/office/officeart/2018/2/layout/IconCircleList"/>
    <dgm:cxn modelId="{DC3DE3EE-2CC7-4A70-AE8D-5B821F7BA583}" type="presParOf" srcId="{A3480035-2836-44B3-B405-CB3C7C77398D}" destId="{6A77FCE3-224B-42B2-9C65-DA0771A5E119}" srcOrd="8" destOrd="0" presId="urn:microsoft.com/office/officeart/2018/2/layout/IconCircleList"/>
    <dgm:cxn modelId="{423EDBD1-B344-4F7F-905B-33CF0DA6A586}" type="presParOf" srcId="{6A77FCE3-224B-42B2-9C65-DA0771A5E119}" destId="{E309399F-D97C-4FC7-9DAB-2B1F39EEB8F0}" srcOrd="0" destOrd="0" presId="urn:microsoft.com/office/officeart/2018/2/layout/IconCircleList"/>
    <dgm:cxn modelId="{F93C370D-D15D-46FE-AB98-7FD45D708C32}" type="presParOf" srcId="{6A77FCE3-224B-42B2-9C65-DA0771A5E119}" destId="{18E0D6CF-9770-4C97-B58B-D20C0186D63F}" srcOrd="1" destOrd="0" presId="urn:microsoft.com/office/officeart/2018/2/layout/IconCircleList"/>
    <dgm:cxn modelId="{3990E423-5173-4D6D-89F0-729F4E3D3A73}" type="presParOf" srcId="{6A77FCE3-224B-42B2-9C65-DA0771A5E119}" destId="{DDBAB14B-37DA-464C-8938-3674F29FBF50}" srcOrd="2" destOrd="0" presId="urn:microsoft.com/office/officeart/2018/2/layout/IconCircleList"/>
    <dgm:cxn modelId="{B27D220D-AFCA-4404-840C-313D4AE5A530}" type="presParOf" srcId="{6A77FCE3-224B-42B2-9C65-DA0771A5E119}" destId="{230494E6-C82C-48A9-B7FD-D261D256A822}" srcOrd="3" destOrd="0" presId="urn:microsoft.com/office/officeart/2018/2/layout/IconCircleList"/>
    <dgm:cxn modelId="{9C117451-C2BA-4B8D-934B-EC817D856A80}" type="presParOf" srcId="{A3480035-2836-44B3-B405-CB3C7C77398D}" destId="{3859C9AE-22C8-4293-B7C7-63539E7F5EF9}" srcOrd="9" destOrd="0" presId="urn:microsoft.com/office/officeart/2018/2/layout/IconCircleList"/>
    <dgm:cxn modelId="{A9CEA14D-1458-4AE8-A6AD-47CBBFC53646}" type="presParOf" srcId="{A3480035-2836-44B3-B405-CB3C7C77398D}" destId="{AA2D3457-9897-4207-B23F-E88F55BB0371}" srcOrd="10" destOrd="0" presId="urn:microsoft.com/office/officeart/2018/2/layout/IconCircleList"/>
    <dgm:cxn modelId="{90F76301-5370-4CC9-8783-B40529CE2E25}" type="presParOf" srcId="{AA2D3457-9897-4207-B23F-E88F55BB0371}" destId="{8D2D7A72-06F8-4A5D-987D-3A406FF8FCBB}" srcOrd="0" destOrd="0" presId="urn:microsoft.com/office/officeart/2018/2/layout/IconCircleList"/>
    <dgm:cxn modelId="{A7617E7A-79F8-40EB-B89C-1D501D0B8EA9}" type="presParOf" srcId="{AA2D3457-9897-4207-B23F-E88F55BB0371}" destId="{FD3652CB-7875-421D-9E1C-2653766D2D18}" srcOrd="1" destOrd="0" presId="urn:microsoft.com/office/officeart/2018/2/layout/IconCircleList"/>
    <dgm:cxn modelId="{AB4E07E1-B69A-4315-9270-1726C36C59DC}" type="presParOf" srcId="{AA2D3457-9897-4207-B23F-E88F55BB0371}" destId="{18E40266-9BE9-47BA-9690-D334D659AC66}" srcOrd="2" destOrd="0" presId="urn:microsoft.com/office/officeart/2018/2/layout/IconCircleList"/>
    <dgm:cxn modelId="{B0EF722A-341B-40AF-BD5E-337DF2500946}" type="presParOf" srcId="{AA2D3457-9897-4207-B23F-E88F55BB0371}" destId="{A7C7D95F-79EC-4ED3-B72A-1D75419C265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9EC208-2C51-4D27-B899-0D33E8CD946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9D86BC-085F-49DE-8395-9C29B1727909}">
      <dgm:prSet/>
      <dgm:spPr/>
      <dgm:t>
        <a:bodyPr/>
        <a:lstStyle/>
        <a:p>
          <a:r>
            <a:rPr lang="en-US" b="1" dirty="0"/>
            <a:t>Development Environments:</a:t>
          </a:r>
          <a:endParaRPr lang="en-US" dirty="0"/>
        </a:p>
      </dgm:t>
    </dgm:pt>
    <dgm:pt modelId="{696D7906-9675-4986-9877-70CD3C26E04E}" type="parTrans" cxnId="{0D30F079-6CE5-4DAB-A537-3E40A484925F}">
      <dgm:prSet/>
      <dgm:spPr/>
      <dgm:t>
        <a:bodyPr/>
        <a:lstStyle/>
        <a:p>
          <a:endParaRPr lang="en-US"/>
        </a:p>
      </dgm:t>
    </dgm:pt>
    <dgm:pt modelId="{67491597-DD41-4951-998B-C00054B9BDC6}" type="sibTrans" cxnId="{0D30F079-6CE5-4DAB-A537-3E40A484925F}">
      <dgm:prSet/>
      <dgm:spPr/>
      <dgm:t>
        <a:bodyPr/>
        <a:lstStyle/>
        <a:p>
          <a:endParaRPr lang="en-US"/>
        </a:p>
      </dgm:t>
    </dgm:pt>
    <dgm:pt modelId="{17413189-58E9-435A-95C6-685B0EDAFE5C}">
      <dgm:prSet/>
      <dgm:spPr/>
      <dgm:t>
        <a:bodyPr/>
        <a:lstStyle/>
        <a:p>
          <a:r>
            <a:rPr lang="en-US" dirty="0"/>
            <a:t>• SAP GUI with ABAP Workbench (SE80)</a:t>
          </a:r>
        </a:p>
      </dgm:t>
    </dgm:pt>
    <dgm:pt modelId="{89D71FCE-B198-4979-A24F-05E109A9216E}" type="parTrans" cxnId="{D8FED4B5-715A-46EB-BADF-8B3338F41EF0}">
      <dgm:prSet/>
      <dgm:spPr/>
      <dgm:t>
        <a:bodyPr/>
        <a:lstStyle/>
        <a:p>
          <a:endParaRPr lang="en-US"/>
        </a:p>
      </dgm:t>
    </dgm:pt>
    <dgm:pt modelId="{1460579D-98B9-4FBC-872E-BCEAA776BE69}" type="sibTrans" cxnId="{D8FED4B5-715A-46EB-BADF-8B3338F41EF0}">
      <dgm:prSet/>
      <dgm:spPr/>
      <dgm:t>
        <a:bodyPr/>
        <a:lstStyle/>
        <a:p>
          <a:endParaRPr lang="en-US"/>
        </a:p>
      </dgm:t>
    </dgm:pt>
    <dgm:pt modelId="{5BF56914-42B7-42D5-9658-F028F8D4B009}">
      <dgm:prSet/>
      <dgm:spPr/>
      <dgm:t>
        <a:bodyPr/>
        <a:lstStyle/>
        <a:p>
          <a:r>
            <a:rPr lang="en-US"/>
            <a:t>• Eclipse with ABAP Development Tools (ADT)</a:t>
          </a:r>
        </a:p>
      </dgm:t>
    </dgm:pt>
    <dgm:pt modelId="{168E60EB-08CE-485F-A093-6BE202C168A3}" type="parTrans" cxnId="{4D696B18-721D-4329-A6F3-91A0453BD353}">
      <dgm:prSet/>
      <dgm:spPr/>
      <dgm:t>
        <a:bodyPr/>
        <a:lstStyle/>
        <a:p>
          <a:endParaRPr lang="en-US"/>
        </a:p>
      </dgm:t>
    </dgm:pt>
    <dgm:pt modelId="{626E8935-F3BB-4912-96C4-A7F47C7965D5}" type="sibTrans" cxnId="{4D696B18-721D-4329-A6F3-91A0453BD353}">
      <dgm:prSet/>
      <dgm:spPr/>
      <dgm:t>
        <a:bodyPr/>
        <a:lstStyle/>
        <a:p>
          <a:endParaRPr lang="en-US"/>
        </a:p>
      </dgm:t>
    </dgm:pt>
    <dgm:pt modelId="{FF301B7C-C38B-4515-BD57-1A70FB733CFC}">
      <dgm:prSet/>
      <dgm:spPr/>
      <dgm:t>
        <a:bodyPr/>
        <a:lstStyle/>
        <a:p>
          <a:r>
            <a:rPr lang="en-US" b="1" dirty="0"/>
            <a:t>Key Objects:</a:t>
          </a:r>
          <a:endParaRPr lang="en-US" dirty="0"/>
        </a:p>
      </dgm:t>
    </dgm:pt>
    <dgm:pt modelId="{6248DD1C-7667-4D98-B41B-6D6F67F37C28}" type="parTrans" cxnId="{6644253D-4CCF-4ADE-BE5F-BD0FA3D1ADE6}">
      <dgm:prSet/>
      <dgm:spPr/>
      <dgm:t>
        <a:bodyPr/>
        <a:lstStyle/>
        <a:p>
          <a:endParaRPr lang="en-US"/>
        </a:p>
      </dgm:t>
    </dgm:pt>
    <dgm:pt modelId="{74F237DC-710E-435A-B2D5-4A34083DD08A}" type="sibTrans" cxnId="{6644253D-4CCF-4ADE-BE5F-BD0FA3D1ADE6}">
      <dgm:prSet/>
      <dgm:spPr/>
      <dgm:t>
        <a:bodyPr/>
        <a:lstStyle/>
        <a:p>
          <a:endParaRPr lang="en-US"/>
        </a:p>
      </dgm:t>
    </dgm:pt>
    <dgm:pt modelId="{BD0BD8ED-F6A2-4D22-BADB-59FB1E95AA95}">
      <dgm:prSet/>
      <dgm:spPr/>
      <dgm:t>
        <a:bodyPr/>
        <a:lstStyle/>
        <a:p>
          <a:r>
            <a:rPr lang="en-US" dirty="0"/>
            <a:t>• Reports, Function Modules, Classes &amp; Methods</a:t>
          </a:r>
        </a:p>
      </dgm:t>
    </dgm:pt>
    <dgm:pt modelId="{FBEC19AC-FC4C-40A7-BF47-B072C7F6D23B}" type="parTrans" cxnId="{4B0317A3-766C-4CC7-8208-7C0FC9A96CD6}">
      <dgm:prSet/>
      <dgm:spPr/>
      <dgm:t>
        <a:bodyPr/>
        <a:lstStyle/>
        <a:p>
          <a:endParaRPr lang="en-US"/>
        </a:p>
      </dgm:t>
    </dgm:pt>
    <dgm:pt modelId="{AC76229A-A40C-4E68-B859-626E93F4F715}" type="sibTrans" cxnId="{4B0317A3-766C-4CC7-8208-7C0FC9A96CD6}">
      <dgm:prSet/>
      <dgm:spPr/>
      <dgm:t>
        <a:bodyPr/>
        <a:lstStyle/>
        <a:p>
          <a:endParaRPr lang="en-US"/>
        </a:p>
      </dgm:t>
    </dgm:pt>
    <dgm:pt modelId="{5D348C60-FF59-4C57-9DEE-3A2165981DE2}">
      <dgm:prSet/>
      <dgm:spPr/>
      <dgm:t>
        <a:bodyPr/>
        <a:lstStyle/>
        <a:p>
          <a:r>
            <a:rPr lang="en-US" dirty="0"/>
            <a:t>• Data Dictionary (Tables, Views, Domains)</a:t>
          </a:r>
        </a:p>
      </dgm:t>
    </dgm:pt>
    <dgm:pt modelId="{75324EA7-9C4F-427C-B874-74274D9BCBB4}" type="parTrans" cxnId="{50BF9E1A-9D16-4FD6-8B3B-A9744C7CC58B}">
      <dgm:prSet/>
      <dgm:spPr/>
      <dgm:t>
        <a:bodyPr/>
        <a:lstStyle/>
        <a:p>
          <a:endParaRPr lang="en-US"/>
        </a:p>
      </dgm:t>
    </dgm:pt>
    <dgm:pt modelId="{D0CB6124-F737-449E-92BB-EBF51642599E}" type="sibTrans" cxnId="{50BF9E1A-9D16-4FD6-8B3B-A9744C7CC58B}">
      <dgm:prSet/>
      <dgm:spPr/>
      <dgm:t>
        <a:bodyPr/>
        <a:lstStyle/>
        <a:p>
          <a:endParaRPr lang="en-US"/>
        </a:p>
      </dgm:t>
    </dgm:pt>
    <dgm:pt modelId="{4C03282A-D21C-434B-951B-C100891033D7}">
      <dgm:prSet/>
      <dgm:spPr/>
      <dgm:t>
        <a:bodyPr/>
        <a:lstStyle/>
        <a:p>
          <a:r>
            <a:rPr lang="en-US"/>
            <a:t>• SmartForms, Enhancements &amp; User Exits</a:t>
          </a:r>
        </a:p>
      </dgm:t>
    </dgm:pt>
    <dgm:pt modelId="{540D7606-EC0D-4C75-B943-9C18D8D9BA3C}" type="parTrans" cxnId="{C492780C-97CC-4CE5-874B-ACD279480C2E}">
      <dgm:prSet/>
      <dgm:spPr/>
      <dgm:t>
        <a:bodyPr/>
        <a:lstStyle/>
        <a:p>
          <a:endParaRPr lang="en-US"/>
        </a:p>
      </dgm:t>
    </dgm:pt>
    <dgm:pt modelId="{60F2CEE5-259D-4DB4-B61B-30BC4570EF85}" type="sibTrans" cxnId="{C492780C-97CC-4CE5-874B-ACD279480C2E}">
      <dgm:prSet/>
      <dgm:spPr/>
      <dgm:t>
        <a:bodyPr/>
        <a:lstStyle/>
        <a:p>
          <a:endParaRPr lang="en-US"/>
        </a:p>
      </dgm:t>
    </dgm:pt>
    <dgm:pt modelId="{4E53FCEE-5310-48F6-A3DF-347D3D611482}">
      <dgm:prSet/>
      <dgm:spPr/>
      <dgm:t>
        <a:bodyPr/>
        <a:lstStyle/>
        <a:p>
          <a:r>
            <a:rPr lang="en-US" b="1" dirty="0"/>
            <a:t>Development Process:</a:t>
          </a:r>
          <a:endParaRPr lang="en-US" dirty="0"/>
        </a:p>
      </dgm:t>
    </dgm:pt>
    <dgm:pt modelId="{8E68669A-0F9C-45DA-ADB4-82996C2E127D}" type="parTrans" cxnId="{7887A505-4859-4DE6-87A2-C60565A5F1A2}">
      <dgm:prSet/>
      <dgm:spPr/>
      <dgm:t>
        <a:bodyPr/>
        <a:lstStyle/>
        <a:p>
          <a:endParaRPr lang="en-US"/>
        </a:p>
      </dgm:t>
    </dgm:pt>
    <dgm:pt modelId="{05F6DD74-0A96-49C1-8A65-2F640A3D4E92}" type="sibTrans" cxnId="{7887A505-4859-4DE6-87A2-C60565A5F1A2}">
      <dgm:prSet/>
      <dgm:spPr/>
      <dgm:t>
        <a:bodyPr/>
        <a:lstStyle/>
        <a:p>
          <a:endParaRPr lang="en-US"/>
        </a:p>
      </dgm:t>
    </dgm:pt>
    <dgm:pt modelId="{DB948EFF-5F3C-49FF-8F3D-D6B77A4754D2}">
      <dgm:prSet/>
      <dgm:spPr/>
      <dgm:t>
        <a:bodyPr/>
        <a:lstStyle/>
        <a:p>
          <a:r>
            <a:rPr lang="en-US" dirty="0"/>
            <a:t>• Requirement Gathering → Technical Design → Coding → Testing → Transport</a:t>
          </a:r>
        </a:p>
      </dgm:t>
    </dgm:pt>
    <dgm:pt modelId="{53CD2B80-5188-4ADC-96C9-44CC86FBD458}" type="parTrans" cxnId="{BC856A97-CF29-464B-8923-A517AEA3FAC7}">
      <dgm:prSet/>
      <dgm:spPr/>
      <dgm:t>
        <a:bodyPr/>
        <a:lstStyle/>
        <a:p>
          <a:endParaRPr lang="en-US"/>
        </a:p>
      </dgm:t>
    </dgm:pt>
    <dgm:pt modelId="{65B86D63-E49C-47C4-A323-F53DF6D52DDD}" type="sibTrans" cxnId="{BC856A97-CF29-464B-8923-A517AEA3FAC7}">
      <dgm:prSet/>
      <dgm:spPr/>
      <dgm:t>
        <a:bodyPr/>
        <a:lstStyle/>
        <a:p>
          <a:endParaRPr lang="en-US"/>
        </a:p>
      </dgm:t>
    </dgm:pt>
    <dgm:pt modelId="{084EEDA6-E8B6-40D0-889E-28E8E7BA6590}">
      <dgm:prSet/>
      <dgm:spPr/>
      <dgm:t>
        <a:bodyPr/>
        <a:lstStyle/>
        <a:p>
          <a:r>
            <a:rPr lang="en-US" b="1" dirty="0"/>
            <a:t>Types of Programs:</a:t>
          </a:r>
          <a:endParaRPr lang="en-US" dirty="0"/>
        </a:p>
      </dgm:t>
    </dgm:pt>
    <dgm:pt modelId="{6C81952D-FDE2-4FFB-A942-9EB09750DDC9}" type="parTrans" cxnId="{709BD91E-D9C6-4E44-9FDC-951423B2A140}">
      <dgm:prSet/>
      <dgm:spPr/>
      <dgm:t>
        <a:bodyPr/>
        <a:lstStyle/>
        <a:p>
          <a:endParaRPr lang="en-US"/>
        </a:p>
      </dgm:t>
    </dgm:pt>
    <dgm:pt modelId="{5B6B5D23-313C-42C3-9220-BDCF7BB2BD5B}" type="sibTrans" cxnId="{709BD91E-D9C6-4E44-9FDC-951423B2A140}">
      <dgm:prSet/>
      <dgm:spPr/>
      <dgm:t>
        <a:bodyPr/>
        <a:lstStyle/>
        <a:p>
          <a:endParaRPr lang="en-US"/>
        </a:p>
      </dgm:t>
    </dgm:pt>
    <dgm:pt modelId="{3E0F1EB6-B85F-4D26-802E-6B0F9D426695}">
      <dgm:prSet/>
      <dgm:spPr/>
      <dgm:t>
        <a:bodyPr/>
        <a:lstStyle/>
        <a:p>
          <a:r>
            <a:rPr lang="en-US" dirty="0"/>
            <a:t>• Classical Reports, ALV Reports</a:t>
          </a:r>
        </a:p>
      </dgm:t>
    </dgm:pt>
    <dgm:pt modelId="{2A259AC1-A55A-4F44-BB31-5B38AE7ABEA9}" type="parTrans" cxnId="{FA7FE0F8-97CD-464A-B44D-D5018F1A4B04}">
      <dgm:prSet/>
      <dgm:spPr/>
      <dgm:t>
        <a:bodyPr/>
        <a:lstStyle/>
        <a:p>
          <a:endParaRPr lang="en-US"/>
        </a:p>
      </dgm:t>
    </dgm:pt>
    <dgm:pt modelId="{E13F7FFD-37EF-480D-8077-F4026FA4EFDE}" type="sibTrans" cxnId="{FA7FE0F8-97CD-464A-B44D-D5018F1A4B04}">
      <dgm:prSet/>
      <dgm:spPr/>
      <dgm:t>
        <a:bodyPr/>
        <a:lstStyle/>
        <a:p>
          <a:endParaRPr lang="en-US"/>
        </a:p>
      </dgm:t>
    </dgm:pt>
    <dgm:pt modelId="{2C573693-C7FD-482A-8EB1-8758E730B022}">
      <dgm:prSet/>
      <dgm:spPr/>
      <dgm:t>
        <a:bodyPr/>
        <a:lstStyle/>
        <a:p>
          <a:r>
            <a:rPr lang="en-US"/>
            <a:t>• Dialog Programming, Web Dynpro ABAP</a:t>
          </a:r>
        </a:p>
      </dgm:t>
    </dgm:pt>
    <dgm:pt modelId="{1CF8DB8B-65C7-4EC2-9BD6-56D3AC98EA7C}" type="parTrans" cxnId="{2ECDF8AB-8D09-45B2-8058-CB6F6F8002AA}">
      <dgm:prSet/>
      <dgm:spPr/>
      <dgm:t>
        <a:bodyPr/>
        <a:lstStyle/>
        <a:p>
          <a:endParaRPr lang="en-US"/>
        </a:p>
      </dgm:t>
    </dgm:pt>
    <dgm:pt modelId="{68AA1F95-8BE1-4326-878A-C6621DEF9BC9}" type="sibTrans" cxnId="{2ECDF8AB-8D09-45B2-8058-CB6F6F8002AA}">
      <dgm:prSet/>
      <dgm:spPr/>
      <dgm:t>
        <a:bodyPr/>
        <a:lstStyle/>
        <a:p>
          <a:endParaRPr lang="en-US"/>
        </a:p>
      </dgm:t>
    </dgm:pt>
    <dgm:pt modelId="{D6636E9F-398C-4B14-9377-26F65036ED8E}">
      <dgm:prSet/>
      <dgm:spPr/>
      <dgm:t>
        <a:bodyPr/>
        <a:lstStyle/>
        <a:p>
          <a:r>
            <a:rPr lang="en-US" dirty="0"/>
            <a:t>• OData Services for SAP Fiori</a:t>
          </a:r>
        </a:p>
      </dgm:t>
    </dgm:pt>
    <dgm:pt modelId="{65068A57-D3B8-44DA-A349-6DEE3027440A}" type="parTrans" cxnId="{469FCD30-CE4C-4A94-9337-BB35CDD797CC}">
      <dgm:prSet/>
      <dgm:spPr/>
      <dgm:t>
        <a:bodyPr/>
        <a:lstStyle/>
        <a:p>
          <a:endParaRPr lang="en-US"/>
        </a:p>
      </dgm:t>
    </dgm:pt>
    <dgm:pt modelId="{2A04ACB0-BC99-4482-9872-80617074F657}" type="sibTrans" cxnId="{469FCD30-CE4C-4A94-9337-BB35CDD797CC}">
      <dgm:prSet/>
      <dgm:spPr/>
      <dgm:t>
        <a:bodyPr/>
        <a:lstStyle/>
        <a:p>
          <a:endParaRPr lang="en-US"/>
        </a:p>
      </dgm:t>
    </dgm:pt>
    <dgm:pt modelId="{068DC12C-B5BB-41E3-83B6-FDD887852569}" type="pres">
      <dgm:prSet presAssocID="{449EC208-2C51-4D27-B899-0D33E8CD9469}" presName="root" presStyleCnt="0">
        <dgm:presLayoutVars>
          <dgm:dir/>
          <dgm:resizeHandles val="exact"/>
        </dgm:presLayoutVars>
      </dgm:prSet>
      <dgm:spPr/>
    </dgm:pt>
    <dgm:pt modelId="{47E897EB-0C6C-46A8-A928-A591BE88CC1D}" type="pres">
      <dgm:prSet presAssocID="{2D9D86BC-085F-49DE-8395-9C29B1727909}" presName="compNode" presStyleCnt="0"/>
      <dgm:spPr/>
    </dgm:pt>
    <dgm:pt modelId="{3413D7BE-00C5-4EE7-A149-E7AC0DA5BDA3}" type="pres">
      <dgm:prSet presAssocID="{2D9D86BC-085F-49DE-8395-9C29B1727909}" presName="bgRect" presStyleLbl="bgShp" presStyleIdx="0" presStyleCnt="4"/>
      <dgm:spPr/>
    </dgm:pt>
    <dgm:pt modelId="{1F66BD5B-2FFF-4A43-8445-3E8DFA11A4C6}" type="pres">
      <dgm:prSet presAssocID="{2D9D86BC-085F-49DE-8395-9C29B172790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A85CDBB-4CF8-4DC8-A76F-014058CFFCC1}" type="pres">
      <dgm:prSet presAssocID="{2D9D86BC-085F-49DE-8395-9C29B1727909}" presName="spaceRect" presStyleCnt="0"/>
      <dgm:spPr/>
    </dgm:pt>
    <dgm:pt modelId="{EC66503F-66B6-4790-90AC-784F5BCC0880}" type="pres">
      <dgm:prSet presAssocID="{2D9D86BC-085F-49DE-8395-9C29B1727909}" presName="parTx" presStyleLbl="revTx" presStyleIdx="0" presStyleCnt="8">
        <dgm:presLayoutVars>
          <dgm:chMax val="0"/>
          <dgm:chPref val="0"/>
        </dgm:presLayoutVars>
      </dgm:prSet>
      <dgm:spPr/>
    </dgm:pt>
    <dgm:pt modelId="{127BC9A2-7F33-4CA8-998E-279452589823}" type="pres">
      <dgm:prSet presAssocID="{2D9D86BC-085F-49DE-8395-9C29B1727909}" presName="desTx" presStyleLbl="revTx" presStyleIdx="1" presStyleCnt="8">
        <dgm:presLayoutVars/>
      </dgm:prSet>
      <dgm:spPr/>
    </dgm:pt>
    <dgm:pt modelId="{3B181644-E7C7-4A2C-AD7B-DEBF22404E31}" type="pres">
      <dgm:prSet presAssocID="{67491597-DD41-4951-998B-C00054B9BDC6}" presName="sibTrans" presStyleCnt="0"/>
      <dgm:spPr/>
    </dgm:pt>
    <dgm:pt modelId="{1DC33447-5BF3-4406-B8B9-30C3824E06DC}" type="pres">
      <dgm:prSet presAssocID="{FF301B7C-C38B-4515-BD57-1A70FB733CFC}" presName="compNode" presStyleCnt="0"/>
      <dgm:spPr/>
    </dgm:pt>
    <dgm:pt modelId="{8072DDDE-2902-4D80-92D1-BECE21713773}" type="pres">
      <dgm:prSet presAssocID="{FF301B7C-C38B-4515-BD57-1A70FB733CFC}" presName="bgRect" presStyleLbl="bgShp" presStyleIdx="1" presStyleCnt="4"/>
      <dgm:spPr/>
    </dgm:pt>
    <dgm:pt modelId="{B6FEB085-3ADA-4446-B50C-4B483F652C50}" type="pres">
      <dgm:prSet presAssocID="{FF301B7C-C38B-4515-BD57-1A70FB733CF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9C87F5B-082E-4E91-B3CB-CE0FAF7088CD}" type="pres">
      <dgm:prSet presAssocID="{FF301B7C-C38B-4515-BD57-1A70FB733CFC}" presName="spaceRect" presStyleCnt="0"/>
      <dgm:spPr/>
    </dgm:pt>
    <dgm:pt modelId="{0A268A64-BAE1-4FE2-8FE4-AF108AF1B30F}" type="pres">
      <dgm:prSet presAssocID="{FF301B7C-C38B-4515-BD57-1A70FB733CFC}" presName="parTx" presStyleLbl="revTx" presStyleIdx="2" presStyleCnt="8">
        <dgm:presLayoutVars>
          <dgm:chMax val="0"/>
          <dgm:chPref val="0"/>
        </dgm:presLayoutVars>
      </dgm:prSet>
      <dgm:spPr/>
    </dgm:pt>
    <dgm:pt modelId="{83F732CC-F730-4EE5-B5B4-349C8F77CB4E}" type="pres">
      <dgm:prSet presAssocID="{FF301B7C-C38B-4515-BD57-1A70FB733CFC}" presName="desTx" presStyleLbl="revTx" presStyleIdx="3" presStyleCnt="8">
        <dgm:presLayoutVars/>
      </dgm:prSet>
      <dgm:spPr/>
    </dgm:pt>
    <dgm:pt modelId="{C2ED1DAD-AFC5-4D64-B4E7-5468449AB305}" type="pres">
      <dgm:prSet presAssocID="{74F237DC-710E-435A-B2D5-4A34083DD08A}" presName="sibTrans" presStyleCnt="0"/>
      <dgm:spPr/>
    </dgm:pt>
    <dgm:pt modelId="{58FBB894-D9FE-4457-BAB2-EDDB078E2379}" type="pres">
      <dgm:prSet presAssocID="{4E53FCEE-5310-48F6-A3DF-347D3D611482}" presName="compNode" presStyleCnt="0"/>
      <dgm:spPr/>
    </dgm:pt>
    <dgm:pt modelId="{D4E1CBEF-7CE5-481B-BBAF-78AC9CE455C7}" type="pres">
      <dgm:prSet presAssocID="{4E53FCEE-5310-48F6-A3DF-347D3D611482}" presName="bgRect" presStyleLbl="bgShp" presStyleIdx="2" presStyleCnt="4"/>
      <dgm:spPr/>
    </dgm:pt>
    <dgm:pt modelId="{3383236A-D68A-418A-9252-730CDC722AC3}" type="pres">
      <dgm:prSet presAssocID="{4E53FCEE-5310-48F6-A3DF-347D3D61148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C4426BD-8E70-4C12-8ACD-07710C81DE97}" type="pres">
      <dgm:prSet presAssocID="{4E53FCEE-5310-48F6-A3DF-347D3D611482}" presName="spaceRect" presStyleCnt="0"/>
      <dgm:spPr/>
    </dgm:pt>
    <dgm:pt modelId="{CB3869A1-FEA9-4C46-9E05-C95B94B68821}" type="pres">
      <dgm:prSet presAssocID="{4E53FCEE-5310-48F6-A3DF-347D3D611482}" presName="parTx" presStyleLbl="revTx" presStyleIdx="4" presStyleCnt="8">
        <dgm:presLayoutVars>
          <dgm:chMax val="0"/>
          <dgm:chPref val="0"/>
        </dgm:presLayoutVars>
      </dgm:prSet>
      <dgm:spPr/>
    </dgm:pt>
    <dgm:pt modelId="{BB8AD147-A873-483A-89A0-0DA01B8729DA}" type="pres">
      <dgm:prSet presAssocID="{4E53FCEE-5310-48F6-A3DF-347D3D611482}" presName="desTx" presStyleLbl="revTx" presStyleIdx="5" presStyleCnt="8">
        <dgm:presLayoutVars/>
      </dgm:prSet>
      <dgm:spPr/>
    </dgm:pt>
    <dgm:pt modelId="{3D8B349B-934C-49BA-B967-81B8120E91CC}" type="pres">
      <dgm:prSet presAssocID="{05F6DD74-0A96-49C1-8A65-2F640A3D4E92}" presName="sibTrans" presStyleCnt="0"/>
      <dgm:spPr/>
    </dgm:pt>
    <dgm:pt modelId="{7438C46C-FCA2-4083-AB7A-47227A3E0CFE}" type="pres">
      <dgm:prSet presAssocID="{084EEDA6-E8B6-40D0-889E-28E8E7BA6590}" presName="compNode" presStyleCnt="0"/>
      <dgm:spPr/>
    </dgm:pt>
    <dgm:pt modelId="{B2EE8C33-A4CA-423B-BDCB-50322349F59E}" type="pres">
      <dgm:prSet presAssocID="{084EEDA6-E8B6-40D0-889E-28E8E7BA6590}" presName="bgRect" presStyleLbl="bgShp" presStyleIdx="3" presStyleCnt="4"/>
      <dgm:spPr/>
    </dgm:pt>
    <dgm:pt modelId="{B1A49BE9-76A8-4906-AA11-FBFFEC32A0B1}" type="pres">
      <dgm:prSet presAssocID="{084EEDA6-E8B6-40D0-889E-28E8E7BA659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3C1E58B-DE94-43F4-AA9B-A73258B84101}" type="pres">
      <dgm:prSet presAssocID="{084EEDA6-E8B6-40D0-889E-28E8E7BA6590}" presName="spaceRect" presStyleCnt="0"/>
      <dgm:spPr/>
    </dgm:pt>
    <dgm:pt modelId="{F4140478-32FC-4821-AF39-C856F3752E90}" type="pres">
      <dgm:prSet presAssocID="{084EEDA6-E8B6-40D0-889E-28E8E7BA6590}" presName="parTx" presStyleLbl="revTx" presStyleIdx="6" presStyleCnt="8">
        <dgm:presLayoutVars>
          <dgm:chMax val="0"/>
          <dgm:chPref val="0"/>
        </dgm:presLayoutVars>
      </dgm:prSet>
      <dgm:spPr/>
    </dgm:pt>
    <dgm:pt modelId="{5993261B-1E59-4324-A508-6FE78360D5BF}" type="pres">
      <dgm:prSet presAssocID="{084EEDA6-E8B6-40D0-889E-28E8E7BA6590}" presName="desTx" presStyleLbl="revTx" presStyleIdx="7" presStyleCnt="8">
        <dgm:presLayoutVars/>
      </dgm:prSet>
      <dgm:spPr/>
    </dgm:pt>
  </dgm:ptLst>
  <dgm:cxnLst>
    <dgm:cxn modelId="{4BA3FD01-E62A-495B-B802-4C2B9ECA0B7D}" type="presOf" srcId="{FF301B7C-C38B-4515-BD57-1A70FB733CFC}" destId="{0A268A64-BAE1-4FE2-8FE4-AF108AF1B30F}" srcOrd="0" destOrd="0" presId="urn:microsoft.com/office/officeart/2018/2/layout/IconVerticalSolidList"/>
    <dgm:cxn modelId="{7887A505-4859-4DE6-87A2-C60565A5F1A2}" srcId="{449EC208-2C51-4D27-B899-0D33E8CD9469}" destId="{4E53FCEE-5310-48F6-A3DF-347D3D611482}" srcOrd="2" destOrd="0" parTransId="{8E68669A-0F9C-45DA-ADB4-82996C2E127D}" sibTransId="{05F6DD74-0A96-49C1-8A65-2F640A3D4E92}"/>
    <dgm:cxn modelId="{C492780C-97CC-4CE5-874B-ACD279480C2E}" srcId="{FF301B7C-C38B-4515-BD57-1A70FB733CFC}" destId="{4C03282A-D21C-434B-951B-C100891033D7}" srcOrd="2" destOrd="0" parTransId="{540D7606-EC0D-4C75-B943-9C18D8D9BA3C}" sibTransId="{60F2CEE5-259D-4DB4-B61B-30BC4570EF85}"/>
    <dgm:cxn modelId="{4D696B18-721D-4329-A6F3-91A0453BD353}" srcId="{2D9D86BC-085F-49DE-8395-9C29B1727909}" destId="{5BF56914-42B7-42D5-9658-F028F8D4B009}" srcOrd="1" destOrd="0" parTransId="{168E60EB-08CE-485F-A093-6BE202C168A3}" sibTransId="{626E8935-F3BB-4912-96C4-A7F47C7965D5}"/>
    <dgm:cxn modelId="{E9864119-5EE7-4E89-9FFE-A72F64B7E525}" type="presOf" srcId="{5D348C60-FF59-4C57-9DEE-3A2165981DE2}" destId="{83F732CC-F730-4EE5-B5B4-349C8F77CB4E}" srcOrd="0" destOrd="1" presId="urn:microsoft.com/office/officeart/2018/2/layout/IconVerticalSolidList"/>
    <dgm:cxn modelId="{50BF9E1A-9D16-4FD6-8B3B-A9744C7CC58B}" srcId="{FF301B7C-C38B-4515-BD57-1A70FB733CFC}" destId="{5D348C60-FF59-4C57-9DEE-3A2165981DE2}" srcOrd="1" destOrd="0" parTransId="{75324EA7-9C4F-427C-B874-74274D9BCBB4}" sibTransId="{D0CB6124-F737-449E-92BB-EBF51642599E}"/>
    <dgm:cxn modelId="{20E1051E-D822-4310-95F8-51D58F7D2395}" type="presOf" srcId="{D6636E9F-398C-4B14-9377-26F65036ED8E}" destId="{5993261B-1E59-4324-A508-6FE78360D5BF}" srcOrd="0" destOrd="2" presId="urn:microsoft.com/office/officeart/2018/2/layout/IconVerticalSolidList"/>
    <dgm:cxn modelId="{709BD91E-D9C6-4E44-9FDC-951423B2A140}" srcId="{449EC208-2C51-4D27-B899-0D33E8CD9469}" destId="{084EEDA6-E8B6-40D0-889E-28E8E7BA6590}" srcOrd="3" destOrd="0" parTransId="{6C81952D-FDE2-4FFB-A942-9EB09750DDC9}" sibTransId="{5B6B5D23-313C-42C3-9220-BDCF7BB2BD5B}"/>
    <dgm:cxn modelId="{469FCD30-CE4C-4A94-9337-BB35CDD797CC}" srcId="{084EEDA6-E8B6-40D0-889E-28E8E7BA6590}" destId="{D6636E9F-398C-4B14-9377-26F65036ED8E}" srcOrd="2" destOrd="0" parTransId="{65068A57-D3B8-44DA-A349-6DEE3027440A}" sibTransId="{2A04ACB0-BC99-4482-9872-80617074F657}"/>
    <dgm:cxn modelId="{6644253D-4CCF-4ADE-BE5F-BD0FA3D1ADE6}" srcId="{449EC208-2C51-4D27-B899-0D33E8CD9469}" destId="{FF301B7C-C38B-4515-BD57-1A70FB733CFC}" srcOrd="1" destOrd="0" parTransId="{6248DD1C-7667-4D98-B41B-6D6F67F37C28}" sibTransId="{74F237DC-710E-435A-B2D5-4A34083DD08A}"/>
    <dgm:cxn modelId="{FFBED562-3680-4CF8-B799-8F307CFB13CF}" type="presOf" srcId="{DB948EFF-5F3C-49FF-8F3D-D6B77A4754D2}" destId="{BB8AD147-A873-483A-89A0-0DA01B8729DA}" srcOrd="0" destOrd="0" presId="urn:microsoft.com/office/officeart/2018/2/layout/IconVerticalSolidList"/>
    <dgm:cxn modelId="{B448DA6B-09B4-40C5-BF6B-8BF84248EFBE}" type="presOf" srcId="{5BF56914-42B7-42D5-9658-F028F8D4B009}" destId="{127BC9A2-7F33-4CA8-998E-279452589823}" srcOrd="0" destOrd="1" presId="urn:microsoft.com/office/officeart/2018/2/layout/IconVerticalSolidList"/>
    <dgm:cxn modelId="{BCEC3353-6897-4049-8422-B34C744CD7CD}" type="presOf" srcId="{17413189-58E9-435A-95C6-685B0EDAFE5C}" destId="{127BC9A2-7F33-4CA8-998E-279452589823}" srcOrd="0" destOrd="0" presId="urn:microsoft.com/office/officeart/2018/2/layout/IconVerticalSolidList"/>
    <dgm:cxn modelId="{B9934D58-F4F5-498D-A5AC-193AA81B5061}" type="presOf" srcId="{449EC208-2C51-4D27-B899-0D33E8CD9469}" destId="{068DC12C-B5BB-41E3-83B6-FDD887852569}" srcOrd="0" destOrd="0" presId="urn:microsoft.com/office/officeart/2018/2/layout/IconVerticalSolidList"/>
    <dgm:cxn modelId="{0D30F079-6CE5-4DAB-A537-3E40A484925F}" srcId="{449EC208-2C51-4D27-B899-0D33E8CD9469}" destId="{2D9D86BC-085F-49DE-8395-9C29B1727909}" srcOrd="0" destOrd="0" parTransId="{696D7906-9675-4986-9877-70CD3C26E04E}" sibTransId="{67491597-DD41-4951-998B-C00054B9BDC6}"/>
    <dgm:cxn modelId="{BC856A97-CF29-464B-8923-A517AEA3FAC7}" srcId="{4E53FCEE-5310-48F6-A3DF-347D3D611482}" destId="{DB948EFF-5F3C-49FF-8F3D-D6B77A4754D2}" srcOrd="0" destOrd="0" parTransId="{53CD2B80-5188-4ADC-96C9-44CC86FBD458}" sibTransId="{65B86D63-E49C-47C4-A323-F53DF6D52DDD}"/>
    <dgm:cxn modelId="{006B04A2-6666-4771-ABA1-80A42B095F25}" type="presOf" srcId="{2D9D86BC-085F-49DE-8395-9C29B1727909}" destId="{EC66503F-66B6-4790-90AC-784F5BCC0880}" srcOrd="0" destOrd="0" presId="urn:microsoft.com/office/officeart/2018/2/layout/IconVerticalSolidList"/>
    <dgm:cxn modelId="{4B0317A3-766C-4CC7-8208-7C0FC9A96CD6}" srcId="{FF301B7C-C38B-4515-BD57-1A70FB733CFC}" destId="{BD0BD8ED-F6A2-4D22-BADB-59FB1E95AA95}" srcOrd="0" destOrd="0" parTransId="{FBEC19AC-FC4C-40A7-BF47-B072C7F6D23B}" sibTransId="{AC76229A-A40C-4E68-B859-626E93F4F715}"/>
    <dgm:cxn modelId="{B07825A3-4F39-4D5A-BEA7-C0C3912E279C}" type="presOf" srcId="{4C03282A-D21C-434B-951B-C100891033D7}" destId="{83F732CC-F730-4EE5-B5B4-349C8F77CB4E}" srcOrd="0" destOrd="2" presId="urn:microsoft.com/office/officeart/2018/2/layout/IconVerticalSolidList"/>
    <dgm:cxn modelId="{2ECDF8AB-8D09-45B2-8058-CB6F6F8002AA}" srcId="{084EEDA6-E8B6-40D0-889E-28E8E7BA6590}" destId="{2C573693-C7FD-482A-8EB1-8758E730B022}" srcOrd="1" destOrd="0" parTransId="{1CF8DB8B-65C7-4EC2-9BD6-56D3AC98EA7C}" sibTransId="{68AA1F95-8BE1-4326-878A-C6621DEF9BC9}"/>
    <dgm:cxn modelId="{30128DB1-4761-486E-9EEC-DD7DF1DE4AA0}" type="presOf" srcId="{084EEDA6-E8B6-40D0-889E-28E8E7BA6590}" destId="{F4140478-32FC-4821-AF39-C856F3752E90}" srcOrd="0" destOrd="0" presId="urn:microsoft.com/office/officeart/2018/2/layout/IconVerticalSolidList"/>
    <dgm:cxn modelId="{D8FED4B5-715A-46EB-BADF-8B3338F41EF0}" srcId="{2D9D86BC-085F-49DE-8395-9C29B1727909}" destId="{17413189-58E9-435A-95C6-685B0EDAFE5C}" srcOrd="0" destOrd="0" parTransId="{89D71FCE-B198-4979-A24F-05E109A9216E}" sibTransId="{1460579D-98B9-4FBC-872E-BCEAA776BE69}"/>
    <dgm:cxn modelId="{4186C9C8-D3E7-463D-90C1-306F95106F52}" type="presOf" srcId="{2C573693-C7FD-482A-8EB1-8758E730B022}" destId="{5993261B-1E59-4324-A508-6FE78360D5BF}" srcOrd="0" destOrd="1" presId="urn:microsoft.com/office/officeart/2018/2/layout/IconVerticalSolidList"/>
    <dgm:cxn modelId="{96E9A8DA-7F99-4DD0-B1CA-EFF397D69BCC}" type="presOf" srcId="{BD0BD8ED-F6A2-4D22-BADB-59FB1E95AA95}" destId="{83F732CC-F730-4EE5-B5B4-349C8F77CB4E}" srcOrd="0" destOrd="0" presId="urn:microsoft.com/office/officeart/2018/2/layout/IconVerticalSolidList"/>
    <dgm:cxn modelId="{BBDD8FDB-D75A-4DB1-AFE6-A1E54CA56B79}" type="presOf" srcId="{4E53FCEE-5310-48F6-A3DF-347D3D611482}" destId="{CB3869A1-FEA9-4C46-9E05-C95B94B68821}" srcOrd="0" destOrd="0" presId="urn:microsoft.com/office/officeart/2018/2/layout/IconVerticalSolidList"/>
    <dgm:cxn modelId="{AB09ECE3-BCDA-428A-B703-1C8141C4D775}" type="presOf" srcId="{3E0F1EB6-B85F-4D26-802E-6B0F9D426695}" destId="{5993261B-1E59-4324-A508-6FE78360D5BF}" srcOrd="0" destOrd="0" presId="urn:microsoft.com/office/officeart/2018/2/layout/IconVerticalSolidList"/>
    <dgm:cxn modelId="{FA7FE0F8-97CD-464A-B44D-D5018F1A4B04}" srcId="{084EEDA6-E8B6-40D0-889E-28E8E7BA6590}" destId="{3E0F1EB6-B85F-4D26-802E-6B0F9D426695}" srcOrd="0" destOrd="0" parTransId="{2A259AC1-A55A-4F44-BB31-5B38AE7ABEA9}" sibTransId="{E13F7FFD-37EF-480D-8077-F4026FA4EFDE}"/>
    <dgm:cxn modelId="{5F26FC6B-D513-4573-BBDB-38A7D74A27D6}" type="presParOf" srcId="{068DC12C-B5BB-41E3-83B6-FDD887852569}" destId="{47E897EB-0C6C-46A8-A928-A591BE88CC1D}" srcOrd="0" destOrd="0" presId="urn:microsoft.com/office/officeart/2018/2/layout/IconVerticalSolidList"/>
    <dgm:cxn modelId="{7A1E836C-5DD9-47EE-9D1C-D897674D7CCD}" type="presParOf" srcId="{47E897EB-0C6C-46A8-A928-A591BE88CC1D}" destId="{3413D7BE-00C5-4EE7-A149-E7AC0DA5BDA3}" srcOrd="0" destOrd="0" presId="urn:microsoft.com/office/officeart/2018/2/layout/IconVerticalSolidList"/>
    <dgm:cxn modelId="{38BACB84-DAFC-4749-8881-B46B2E36280D}" type="presParOf" srcId="{47E897EB-0C6C-46A8-A928-A591BE88CC1D}" destId="{1F66BD5B-2FFF-4A43-8445-3E8DFA11A4C6}" srcOrd="1" destOrd="0" presId="urn:microsoft.com/office/officeart/2018/2/layout/IconVerticalSolidList"/>
    <dgm:cxn modelId="{872ECAEB-DFAE-4050-921A-718ED6034AC2}" type="presParOf" srcId="{47E897EB-0C6C-46A8-A928-A591BE88CC1D}" destId="{6A85CDBB-4CF8-4DC8-A76F-014058CFFCC1}" srcOrd="2" destOrd="0" presId="urn:microsoft.com/office/officeart/2018/2/layout/IconVerticalSolidList"/>
    <dgm:cxn modelId="{FF515768-6DA7-46EE-B542-E6DBC3C5B204}" type="presParOf" srcId="{47E897EB-0C6C-46A8-A928-A591BE88CC1D}" destId="{EC66503F-66B6-4790-90AC-784F5BCC0880}" srcOrd="3" destOrd="0" presId="urn:microsoft.com/office/officeart/2018/2/layout/IconVerticalSolidList"/>
    <dgm:cxn modelId="{A85C42C8-31A5-4D1A-9A44-27C0C79F842F}" type="presParOf" srcId="{47E897EB-0C6C-46A8-A928-A591BE88CC1D}" destId="{127BC9A2-7F33-4CA8-998E-279452589823}" srcOrd="4" destOrd="0" presId="urn:microsoft.com/office/officeart/2018/2/layout/IconVerticalSolidList"/>
    <dgm:cxn modelId="{AA7BE594-1113-4FF9-AC0D-1AD93FFB2A59}" type="presParOf" srcId="{068DC12C-B5BB-41E3-83B6-FDD887852569}" destId="{3B181644-E7C7-4A2C-AD7B-DEBF22404E31}" srcOrd="1" destOrd="0" presId="urn:microsoft.com/office/officeart/2018/2/layout/IconVerticalSolidList"/>
    <dgm:cxn modelId="{6CAFBCD9-692D-4849-9B25-AA61B3710FB1}" type="presParOf" srcId="{068DC12C-B5BB-41E3-83B6-FDD887852569}" destId="{1DC33447-5BF3-4406-B8B9-30C3824E06DC}" srcOrd="2" destOrd="0" presId="urn:microsoft.com/office/officeart/2018/2/layout/IconVerticalSolidList"/>
    <dgm:cxn modelId="{41F9767D-3436-4731-AA00-D6CB12D69CD4}" type="presParOf" srcId="{1DC33447-5BF3-4406-B8B9-30C3824E06DC}" destId="{8072DDDE-2902-4D80-92D1-BECE21713773}" srcOrd="0" destOrd="0" presId="urn:microsoft.com/office/officeart/2018/2/layout/IconVerticalSolidList"/>
    <dgm:cxn modelId="{7169B4D4-F659-4182-9494-340810231E1A}" type="presParOf" srcId="{1DC33447-5BF3-4406-B8B9-30C3824E06DC}" destId="{B6FEB085-3ADA-4446-B50C-4B483F652C50}" srcOrd="1" destOrd="0" presId="urn:microsoft.com/office/officeart/2018/2/layout/IconVerticalSolidList"/>
    <dgm:cxn modelId="{FAC42199-6834-48A4-AC51-A79B70203E1B}" type="presParOf" srcId="{1DC33447-5BF3-4406-B8B9-30C3824E06DC}" destId="{B9C87F5B-082E-4E91-B3CB-CE0FAF7088CD}" srcOrd="2" destOrd="0" presId="urn:microsoft.com/office/officeart/2018/2/layout/IconVerticalSolidList"/>
    <dgm:cxn modelId="{F4FE961F-87D0-4A69-BB76-8173EBD7DC39}" type="presParOf" srcId="{1DC33447-5BF3-4406-B8B9-30C3824E06DC}" destId="{0A268A64-BAE1-4FE2-8FE4-AF108AF1B30F}" srcOrd="3" destOrd="0" presId="urn:microsoft.com/office/officeart/2018/2/layout/IconVerticalSolidList"/>
    <dgm:cxn modelId="{D6489F2D-5B67-4445-B7C4-5AA27DD4F932}" type="presParOf" srcId="{1DC33447-5BF3-4406-B8B9-30C3824E06DC}" destId="{83F732CC-F730-4EE5-B5B4-349C8F77CB4E}" srcOrd="4" destOrd="0" presId="urn:microsoft.com/office/officeart/2018/2/layout/IconVerticalSolidList"/>
    <dgm:cxn modelId="{7E5654A3-1269-46FC-995D-3525A4FCFBB4}" type="presParOf" srcId="{068DC12C-B5BB-41E3-83B6-FDD887852569}" destId="{C2ED1DAD-AFC5-4D64-B4E7-5468449AB305}" srcOrd="3" destOrd="0" presId="urn:microsoft.com/office/officeart/2018/2/layout/IconVerticalSolidList"/>
    <dgm:cxn modelId="{078CA16E-935C-4ADF-B351-1516EE0CE9C3}" type="presParOf" srcId="{068DC12C-B5BB-41E3-83B6-FDD887852569}" destId="{58FBB894-D9FE-4457-BAB2-EDDB078E2379}" srcOrd="4" destOrd="0" presId="urn:microsoft.com/office/officeart/2018/2/layout/IconVerticalSolidList"/>
    <dgm:cxn modelId="{5B3A5EA0-9BC7-4519-BD48-FDA76A95DFCB}" type="presParOf" srcId="{58FBB894-D9FE-4457-BAB2-EDDB078E2379}" destId="{D4E1CBEF-7CE5-481B-BBAF-78AC9CE455C7}" srcOrd="0" destOrd="0" presId="urn:microsoft.com/office/officeart/2018/2/layout/IconVerticalSolidList"/>
    <dgm:cxn modelId="{E31AECE7-17F9-4A10-A68D-C58226E0BF7D}" type="presParOf" srcId="{58FBB894-D9FE-4457-BAB2-EDDB078E2379}" destId="{3383236A-D68A-418A-9252-730CDC722AC3}" srcOrd="1" destOrd="0" presId="urn:microsoft.com/office/officeart/2018/2/layout/IconVerticalSolidList"/>
    <dgm:cxn modelId="{D5E8A1E3-4251-47FA-8C77-F95E12638357}" type="presParOf" srcId="{58FBB894-D9FE-4457-BAB2-EDDB078E2379}" destId="{4C4426BD-8E70-4C12-8ACD-07710C81DE97}" srcOrd="2" destOrd="0" presId="urn:microsoft.com/office/officeart/2018/2/layout/IconVerticalSolidList"/>
    <dgm:cxn modelId="{7AFF8A54-18C5-4475-9376-CD427D7FE631}" type="presParOf" srcId="{58FBB894-D9FE-4457-BAB2-EDDB078E2379}" destId="{CB3869A1-FEA9-4C46-9E05-C95B94B68821}" srcOrd="3" destOrd="0" presId="urn:microsoft.com/office/officeart/2018/2/layout/IconVerticalSolidList"/>
    <dgm:cxn modelId="{581C3D00-C3FE-48D3-8342-12560377803B}" type="presParOf" srcId="{58FBB894-D9FE-4457-BAB2-EDDB078E2379}" destId="{BB8AD147-A873-483A-89A0-0DA01B8729DA}" srcOrd="4" destOrd="0" presId="urn:microsoft.com/office/officeart/2018/2/layout/IconVerticalSolidList"/>
    <dgm:cxn modelId="{C451FFEC-A913-4658-9D52-8A166453AE75}" type="presParOf" srcId="{068DC12C-B5BB-41E3-83B6-FDD887852569}" destId="{3D8B349B-934C-49BA-B967-81B8120E91CC}" srcOrd="5" destOrd="0" presId="urn:microsoft.com/office/officeart/2018/2/layout/IconVerticalSolidList"/>
    <dgm:cxn modelId="{A3DBA8DF-D50C-45D9-9929-DA2837731CE6}" type="presParOf" srcId="{068DC12C-B5BB-41E3-83B6-FDD887852569}" destId="{7438C46C-FCA2-4083-AB7A-47227A3E0CFE}" srcOrd="6" destOrd="0" presId="urn:microsoft.com/office/officeart/2018/2/layout/IconVerticalSolidList"/>
    <dgm:cxn modelId="{A021EC53-255F-449C-A0F9-0236D99B9348}" type="presParOf" srcId="{7438C46C-FCA2-4083-AB7A-47227A3E0CFE}" destId="{B2EE8C33-A4CA-423B-BDCB-50322349F59E}" srcOrd="0" destOrd="0" presId="urn:microsoft.com/office/officeart/2018/2/layout/IconVerticalSolidList"/>
    <dgm:cxn modelId="{6543B161-8382-4633-AEA7-1DAF92C23DB2}" type="presParOf" srcId="{7438C46C-FCA2-4083-AB7A-47227A3E0CFE}" destId="{B1A49BE9-76A8-4906-AA11-FBFFEC32A0B1}" srcOrd="1" destOrd="0" presId="urn:microsoft.com/office/officeart/2018/2/layout/IconVerticalSolidList"/>
    <dgm:cxn modelId="{0DEBD0D2-F1D6-4F30-8EDD-29B3488DE5F9}" type="presParOf" srcId="{7438C46C-FCA2-4083-AB7A-47227A3E0CFE}" destId="{F3C1E58B-DE94-43F4-AA9B-A73258B84101}" srcOrd="2" destOrd="0" presId="urn:microsoft.com/office/officeart/2018/2/layout/IconVerticalSolidList"/>
    <dgm:cxn modelId="{C6F4CB38-89FD-4B7A-B1FB-1DC32E9E0A59}" type="presParOf" srcId="{7438C46C-FCA2-4083-AB7A-47227A3E0CFE}" destId="{F4140478-32FC-4821-AF39-C856F3752E90}" srcOrd="3" destOrd="0" presId="urn:microsoft.com/office/officeart/2018/2/layout/IconVerticalSolidList"/>
    <dgm:cxn modelId="{A915FEF4-8C4F-40C4-81BE-3663BF0009F9}" type="presParOf" srcId="{7438C46C-FCA2-4083-AB7A-47227A3E0CFE}" destId="{5993261B-1E59-4324-A508-6FE78360D5B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49EC208-2C51-4D27-B899-0D33E8CD946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9D86BC-085F-49DE-8395-9C29B17279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Development Environments:</a:t>
          </a:r>
          <a:endParaRPr lang="en-US" dirty="0"/>
        </a:p>
      </dgm:t>
    </dgm:pt>
    <dgm:pt modelId="{696D7906-9675-4986-9877-70CD3C26E04E}" type="parTrans" cxnId="{0D30F079-6CE5-4DAB-A537-3E40A484925F}">
      <dgm:prSet/>
      <dgm:spPr/>
      <dgm:t>
        <a:bodyPr/>
        <a:lstStyle/>
        <a:p>
          <a:endParaRPr lang="en-US"/>
        </a:p>
      </dgm:t>
    </dgm:pt>
    <dgm:pt modelId="{67491597-DD41-4951-998B-C00054B9BDC6}" type="sibTrans" cxnId="{0D30F079-6CE5-4DAB-A537-3E40A484925F}">
      <dgm:prSet/>
      <dgm:spPr/>
      <dgm:t>
        <a:bodyPr/>
        <a:lstStyle/>
        <a:p>
          <a:endParaRPr lang="en-US"/>
        </a:p>
      </dgm:t>
    </dgm:pt>
    <dgm:pt modelId="{17413189-58E9-435A-95C6-685B0EDAFE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• SAP Business Application Studio )part of BTP)</a:t>
          </a:r>
        </a:p>
        <a:p>
          <a:pPr>
            <a:lnSpc>
              <a:spcPct val="100000"/>
            </a:lnSpc>
          </a:pPr>
          <a:r>
            <a:rPr lang="en-US" dirty="0"/>
            <a:t>SAP Web IDE (deprecated)</a:t>
          </a:r>
        </a:p>
        <a:p>
          <a:pPr>
            <a:lnSpc>
              <a:spcPct val="100000"/>
            </a:lnSpc>
          </a:pPr>
          <a:r>
            <a:rPr lang="en-US" dirty="0"/>
            <a:t>Visual Studio Code</a:t>
          </a:r>
        </a:p>
      </dgm:t>
    </dgm:pt>
    <dgm:pt modelId="{89D71FCE-B198-4979-A24F-05E109A9216E}" type="parTrans" cxnId="{D8FED4B5-715A-46EB-BADF-8B3338F41EF0}">
      <dgm:prSet/>
      <dgm:spPr/>
      <dgm:t>
        <a:bodyPr/>
        <a:lstStyle/>
        <a:p>
          <a:endParaRPr lang="en-US"/>
        </a:p>
      </dgm:t>
    </dgm:pt>
    <dgm:pt modelId="{1460579D-98B9-4FBC-872E-BCEAA776BE69}" type="sibTrans" cxnId="{D8FED4B5-715A-46EB-BADF-8B3338F41EF0}">
      <dgm:prSet/>
      <dgm:spPr/>
      <dgm:t>
        <a:bodyPr/>
        <a:lstStyle/>
        <a:p>
          <a:endParaRPr lang="en-US"/>
        </a:p>
      </dgm:t>
    </dgm:pt>
    <dgm:pt modelId="{FF301B7C-C38B-4515-BD57-1A70FB733C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Key Objects:</a:t>
          </a:r>
          <a:endParaRPr lang="en-US" dirty="0"/>
        </a:p>
      </dgm:t>
    </dgm:pt>
    <dgm:pt modelId="{6248DD1C-7667-4D98-B41B-6D6F67F37C28}" type="parTrans" cxnId="{6644253D-4CCF-4ADE-BE5F-BD0FA3D1ADE6}">
      <dgm:prSet/>
      <dgm:spPr/>
      <dgm:t>
        <a:bodyPr/>
        <a:lstStyle/>
        <a:p>
          <a:endParaRPr lang="en-US"/>
        </a:p>
      </dgm:t>
    </dgm:pt>
    <dgm:pt modelId="{74F237DC-710E-435A-B2D5-4A34083DD08A}" type="sibTrans" cxnId="{6644253D-4CCF-4ADE-BE5F-BD0FA3D1ADE6}">
      <dgm:prSet/>
      <dgm:spPr/>
      <dgm:t>
        <a:bodyPr/>
        <a:lstStyle/>
        <a:p>
          <a:endParaRPr lang="en-US"/>
        </a:p>
      </dgm:t>
    </dgm:pt>
    <dgm:pt modelId="{BD0BD8ED-F6A2-4D22-BADB-59FB1E95AA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• Annotations, </a:t>
          </a:r>
          <a:r>
            <a:rPr lang="en-US" dirty="0" err="1"/>
            <a:t>Manifest.json</a:t>
          </a:r>
          <a:r>
            <a:rPr lang="en-US" dirty="0"/>
            <a:t>, Component.js,</a:t>
          </a:r>
        </a:p>
        <a:p>
          <a:pPr>
            <a:lnSpc>
              <a:spcPct val="100000"/>
            </a:lnSpc>
          </a:pPr>
          <a:r>
            <a:rPr lang="en-US" dirty="0"/>
            <a:t>Models, Views (XML, JSON, HTML), Fragments, Controllers</a:t>
          </a:r>
        </a:p>
        <a:p>
          <a:pPr>
            <a:lnSpc>
              <a:spcPct val="100000"/>
            </a:lnSpc>
          </a:pPr>
          <a:r>
            <a:rPr lang="en-US" dirty="0"/>
            <a:t>FLP Configuration</a:t>
          </a:r>
        </a:p>
      </dgm:t>
    </dgm:pt>
    <dgm:pt modelId="{FBEC19AC-FC4C-40A7-BF47-B072C7F6D23B}" type="parTrans" cxnId="{4B0317A3-766C-4CC7-8208-7C0FC9A96CD6}">
      <dgm:prSet/>
      <dgm:spPr/>
      <dgm:t>
        <a:bodyPr/>
        <a:lstStyle/>
        <a:p>
          <a:endParaRPr lang="en-US"/>
        </a:p>
      </dgm:t>
    </dgm:pt>
    <dgm:pt modelId="{AC76229A-A40C-4E68-B859-626E93F4F715}" type="sibTrans" cxnId="{4B0317A3-766C-4CC7-8208-7C0FC9A96CD6}">
      <dgm:prSet/>
      <dgm:spPr/>
      <dgm:t>
        <a:bodyPr/>
        <a:lstStyle/>
        <a:p>
          <a:endParaRPr lang="en-US"/>
        </a:p>
      </dgm:t>
    </dgm:pt>
    <dgm:pt modelId="{4E53FCEE-5310-48F6-A3DF-347D3D6114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Development Process:</a:t>
          </a:r>
          <a:endParaRPr lang="en-US" dirty="0"/>
        </a:p>
      </dgm:t>
    </dgm:pt>
    <dgm:pt modelId="{8E68669A-0F9C-45DA-ADB4-82996C2E127D}" type="parTrans" cxnId="{7887A505-4859-4DE6-87A2-C60565A5F1A2}">
      <dgm:prSet/>
      <dgm:spPr/>
      <dgm:t>
        <a:bodyPr/>
        <a:lstStyle/>
        <a:p>
          <a:endParaRPr lang="en-US"/>
        </a:p>
      </dgm:t>
    </dgm:pt>
    <dgm:pt modelId="{05F6DD74-0A96-49C1-8A65-2F640A3D4E92}" type="sibTrans" cxnId="{7887A505-4859-4DE6-87A2-C60565A5F1A2}">
      <dgm:prSet/>
      <dgm:spPr/>
      <dgm:t>
        <a:bodyPr/>
        <a:lstStyle/>
        <a:p>
          <a:endParaRPr lang="en-US"/>
        </a:p>
      </dgm:t>
    </dgm:pt>
    <dgm:pt modelId="{DB948EFF-5F3C-49FF-8F3D-D6B77A4754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• Requirement Gathering → Technical Design → Coding → Testing → Transport</a:t>
          </a:r>
        </a:p>
      </dgm:t>
    </dgm:pt>
    <dgm:pt modelId="{53CD2B80-5188-4ADC-96C9-44CC86FBD458}" type="parTrans" cxnId="{BC856A97-CF29-464B-8923-A517AEA3FAC7}">
      <dgm:prSet/>
      <dgm:spPr/>
      <dgm:t>
        <a:bodyPr/>
        <a:lstStyle/>
        <a:p>
          <a:endParaRPr lang="en-US"/>
        </a:p>
      </dgm:t>
    </dgm:pt>
    <dgm:pt modelId="{65B86D63-E49C-47C4-A323-F53DF6D52DDD}" type="sibTrans" cxnId="{BC856A97-CF29-464B-8923-A517AEA3FAC7}">
      <dgm:prSet/>
      <dgm:spPr/>
      <dgm:t>
        <a:bodyPr/>
        <a:lstStyle/>
        <a:p>
          <a:endParaRPr lang="en-US"/>
        </a:p>
      </dgm:t>
    </dgm:pt>
    <dgm:pt modelId="{084EEDA6-E8B6-40D0-889E-28E8E7BA65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Types of Programs:</a:t>
          </a:r>
          <a:endParaRPr lang="en-US" dirty="0"/>
        </a:p>
      </dgm:t>
    </dgm:pt>
    <dgm:pt modelId="{6C81952D-FDE2-4FFB-A942-9EB09750DDC9}" type="parTrans" cxnId="{709BD91E-D9C6-4E44-9FDC-951423B2A140}">
      <dgm:prSet/>
      <dgm:spPr/>
      <dgm:t>
        <a:bodyPr/>
        <a:lstStyle/>
        <a:p>
          <a:endParaRPr lang="en-US"/>
        </a:p>
      </dgm:t>
    </dgm:pt>
    <dgm:pt modelId="{5B6B5D23-313C-42C3-9220-BDCF7BB2BD5B}" type="sibTrans" cxnId="{709BD91E-D9C6-4E44-9FDC-951423B2A140}">
      <dgm:prSet/>
      <dgm:spPr/>
      <dgm:t>
        <a:bodyPr/>
        <a:lstStyle/>
        <a:p>
          <a:endParaRPr lang="en-US"/>
        </a:p>
      </dgm:t>
    </dgm:pt>
    <dgm:pt modelId="{3E0F1EB6-B85F-4D26-802E-6B0F9D4266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• Web or Mobile</a:t>
          </a:r>
        </a:p>
        <a:p>
          <a:pPr>
            <a:lnSpc>
              <a:spcPct val="100000"/>
            </a:lnSpc>
          </a:pPr>
          <a:r>
            <a:rPr lang="en-US" dirty="0"/>
            <a:t>Transactional Apps, Analytical Apps, Dashboards, Overviews, Worklists</a:t>
          </a:r>
        </a:p>
      </dgm:t>
    </dgm:pt>
    <dgm:pt modelId="{2A259AC1-A55A-4F44-BB31-5B38AE7ABEA9}" type="parTrans" cxnId="{FA7FE0F8-97CD-464A-B44D-D5018F1A4B04}">
      <dgm:prSet/>
      <dgm:spPr/>
      <dgm:t>
        <a:bodyPr/>
        <a:lstStyle/>
        <a:p>
          <a:endParaRPr lang="en-US"/>
        </a:p>
      </dgm:t>
    </dgm:pt>
    <dgm:pt modelId="{E13F7FFD-37EF-480D-8077-F4026FA4EFDE}" type="sibTrans" cxnId="{FA7FE0F8-97CD-464A-B44D-D5018F1A4B04}">
      <dgm:prSet/>
      <dgm:spPr/>
      <dgm:t>
        <a:bodyPr/>
        <a:lstStyle/>
        <a:p>
          <a:endParaRPr lang="en-US"/>
        </a:p>
      </dgm:t>
    </dgm:pt>
    <dgm:pt modelId="{068DC12C-B5BB-41E3-83B6-FDD887852569}" type="pres">
      <dgm:prSet presAssocID="{449EC208-2C51-4D27-B899-0D33E8CD9469}" presName="root" presStyleCnt="0">
        <dgm:presLayoutVars>
          <dgm:dir/>
          <dgm:resizeHandles val="exact"/>
        </dgm:presLayoutVars>
      </dgm:prSet>
      <dgm:spPr/>
    </dgm:pt>
    <dgm:pt modelId="{47E897EB-0C6C-46A8-A928-A591BE88CC1D}" type="pres">
      <dgm:prSet presAssocID="{2D9D86BC-085F-49DE-8395-9C29B1727909}" presName="compNode" presStyleCnt="0"/>
      <dgm:spPr/>
    </dgm:pt>
    <dgm:pt modelId="{3413D7BE-00C5-4EE7-A149-E7AC0DA5BDA3}" type="pres">
      <dgm:prSet presAssocID="{2D9D86BC-085F-49DE-8395-9C29B1727909}" presName="bgRect" presStyleLbl="bgShp" presStyleIdx="0" presStyleCnt="4"/>
      <dgm:spPr/>
    </dgm:pt>
    <dgm:pt modelId="{1F66BD5B-2FFF-4A43-8445-3E8DFA11A4C6}" type="pres">
      <dgm:prSet presAssocID="{2D9D86BC-085F-49DE-8395-9C29B172790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A85CDBB-4CF8-4DC8-A76F-014058CFFCC1}" type="pres">
      <dgm:prSet presAssocID="{2D9D86BC-085F-49DE-8395-9C29B1727909}" presName="spaceRect" presStyleCnt="0"/>
      <dgm:spPr/>
    </dgm:pt>
    <dgm:pt modelId="{EC66503F-66B6-4790-90AC-784F5BCC0880}" type="pres">
      <dgm:prSet presAssocID="{2D9D86BC-085F-49DE-8395-9C29B1727909}" presName="parTx" presStyleLbl="revTx" presStyleIdx="0" presStyleCnt="8">
        <dgm:presLayoutVars>
          <dgm:chMax val="0"/>
          <dgm:chPref val="0"/>
        </dgm:presLayoutVars>
      </dgm:prSet>
      <dgm:spPr/>
    </dgm:pt>
    <dgm:pt modelId="{127BC9A2-7F33-4CA8-998E-279452589823}" type="pres">
      <dgm:prSet presAssocID="{2D9D86BC-085F-49DE-8395-9C29B1727909}" presName="desTx" presStyleLbl="revTx" presStyleIdx="1" presStyleCnt="8">
        <dgm:presLayoutVars/>
      </dgm:prSet>
      <dgm:spPr/>
    </dgm:pt>
    <dgm:pt modelId="{3B181644-E7C7-4A2C-AD7B-DEBF22404E31}" type="pres">
      <dgm:prSet presAssocID="{67491597-DD41-4951-998B-C00054B9BDC6}" presName="sibTrans" presStyleCnt="0"/>
      <dgm:spPr/>
    </dgm:pt>
    <dgm:pt modelId="{1DC33447-5BF3-4406-B8B9-30C3824E06DC}" type="pres">
      <dgm:prSet presAssocID="{FF301B7C-C38B-4515-BD57-1A70FB733CFC}" presName="compNode" presStyleCnt="0"/>
      <dgm:spPr/>
    </dgm:pt>
    <dgm:pt modelId="{8072DDDE-2902-4D80-92D1-BECE21713773}" type="pres">
      <dgm:prSet presAssocID="{FF301B7C-C38B-4515-BD57-1A70FB733CFC}" presName="bgRect" presStyleLbl="bgShp" presStyleIdx="1" presStyleCnt="4"/>
      <dgm:spPr/>
    </dgm:pt>
    <dgm:pt modelId="{B6FEB085-3ADA-4446-B50C-4B483F652C50}" type="pres">
      <dgm:prSet presAssocID="{FF301B7C-C38B-4515-BD57-1A70FB733CF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9C87F5B-082E-4E91-B3CB-CE0FAF7088CD}" type="pres">
      <dgm:prSet presAssocID="{FF301B7C-C38B-4515-BD57-1A70FB733CFC}" presName="spaceRect" presStyleCnt="0"/>
      <dgm:spPr/>
    </dgm:pt>
    <dgm:pt modelId="{0A268A64-BAE1-4FE2-8FE4-AF108AF1B30F}" type="pres">
      <dgm:prSet presAssocID="{FF301B7C-C38B-4515-BD57-1A70FB733CFC}" presName="parTx" presStyleLbl="revTx" presStyleIdx="2" presStyleCnt="8">
        <dgm:presLayoutVars>
          <dgm:chMax val="0"/>
          <dgm:chPref val="0"/>
        </dgm:presLayoutVars>
      </dgm:prSet>
      <dgm:spPr/>
    </dgm:pt>
    <dgm:pt modelId="{83F732CC-F730-4EE5-B5B4-349C8F77CB4E}" type="pres">
      <dgm:prSet presAssocID="{FF301B7C-C38B-4515-BD57-1A70FB733CFC}" presName="desTx" presStyleLbl="revTx" presStyleIdx="3" presStyleCnt="8">
        <dgm:presLayoutVars/>
      </dgm:prSet>
      <dgm:spPr/>
    </dgm:pt>
    <dgm:pt modelId="{C2ED1DAD-AFC5-4D64-B4E7-5468449AB305}" type="pres">
      <dgm:prSet presAssocID="{74F237DC-710E-435A-B2D5-4A34083DD08A}" presName="sibTrans" presStyleCnt="0"/>
      <dgm:spPr/>
    </dgm:pt>
    <dgm:pt modelId="{58FBB894-D9FE-4457-BAB2-EDDB078E2379}" type="pres">
      <dgm:prSet presAssocID="{4E53FCEE-5310-48F6-A3DF-347D3D611482}" presName="compNode" presStyleCnt="0"/>
      <dgm:spPr/>
    </dgm:pt>
    <dgm:pt modelId="{D4E1CBEF-7CE5-481B-BBAF-78AC9CE455C7}" type="pres">
      <dgm:prSet presAssocID="{4E53FCEE-5310-48F6-A3DF-347D3D611482}" presName="bgRect" presStyleLbl="bgShp" presStyleIdx="2" presStyleCnt="4"/>
      <dgm:spPr/>
    </dgm:pt>
    <dgm:pt modelId="{3383236A-D68A-418A-9252-730CDC722AC3}" type="pres">
      <dgm:prSet presAssocID="{4E53FCEE-5310-48F6-A3DF-347D3D61148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C4426BD-8E70-4C12-8ACD-07710C81DE97}" type="pres">
      <dgm:prSet presAssocID="{4E53FCEE-5310-48F6-A3DF-347D3D611482}" presName="spaceRect" presStyleCnt="0"/>
      <dgm:spPr/>
    </dgm:pt>
    <dgm:pt modelId="{CB3869A1-FEA9-4C46-9E05-C95B94B68821}" type="pres">
      <dgm:prSet presAssocID="{4E53FCEE-5310-48F6-A3DF-347D3D611482}" presName="parTx" presStyleLbl="revTx" presStyleIdx="4" presStyleCnt="8">
        <dgm:presLayoutVars>
          <dgm:chMax val="0"/>
          <dgm:chPref val="0"/>
        </dgm:presLayoutVars>
      </dgm:prSet>
      <dgm:spPr/>
    </dgm:pt>
    <dgm:pt modelId="{BB8AD147-A873-483A-89A0-0DA01B8729DA}" type="pres">
      <dgm:prSet presAssocID="{4E53FCEE-5310-48F6-A3DF-347D3D611482}" presName="desTx" presStyleLbl="revTx" presStyleIdx="5" presStyleCnt="8">
        <dgm:presLayoutVars/>
      </dgm:prSet>
      <dgm:spPr/>
    </dgm:pt>
    <dgm:pt modelId="{3D8B349B-934C-49BA-B967-81B8120E91CC}" type="pres">
      <dgm:prSet presAssocID="{05F6DD74-0A96-49C1-8A65-2F640A3D4E92}" presName="sibTrans" presStyleCnt="0"/>
      <dgm:spPr/>
    </dgm:pt>
    <dgm:pt modelId="{7438C46C-FCA2-4083-AB7A-47227A3E0CFE}" type="pres">
      <dgm:prSet presAssocID="{084EEDA6-E8B6-40D0-889E-28E8E7BA6590}" presName="compNode" presStyleCnt="0"/>
      <dgm:spPr/>
    </dgm:pt>
    <dgm:pt modelId="{B2EE8C33-A4CA-423B-BDCB-50322349F59E}" type="pres">
      <dgm:prSet presAssocID="{084EEDA6-E8B6-40D0-889E-28E8E7BA6590}" presName="bgRect" presStyleLbl="bgShp" presStyleIdx="3" presStyleCnt="4"/>
      <dgm:spPr/>
    </dgm:pt>
    <dgm:pt modelId="{B1A49BE9-76A8-4906-AA11-FBFFEC32A0B1}" type="pres">
      <dgm:prSet presAssocID="{084EEDA6-E8B6-40D0-889E-28E8E7BA659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3C1E58B-DE94-43F4-AA9B-A73258B84101}" type="pres">
      <dgm:prSet presAssocID="{084EEDA6-E8B6-40D0-889E-28E8E7BA6590}" presName="spaceRect" presStyleCnt="0"/>
      <dgm:spPr/>
    </dgm:pt>
    <dgm:pt modelId="{F4140478-32FC-4821-AF39-C856F3752E90}" type="pres">
      <dgm:prSet presAssocID="{084EEDA6-E8B6-40D0-889E-28E8E7BA6590}" presName="parTx" presStyleLbl="revTx" presStyleIdx="6" presStyleCnt="8">
        <dgm:presLayoutVars>
          <dgm:chMax val="0"/>
          <dgm:chPref val="0"/>
        </dgm:presLayoutVars>
      </dgm:prSet>
      <dgm:spPr/>
    </dgm:pt>
    <dgm:pt modelId="{5993261B-1E59-4324-A508-6FE78360D5BF}" type="pres">
      <dgm:prSet presAssocID="{084EEDA6-E8B6-40D0-889E-28E8E7BA6590}" presName="desTx" presStyleLbl="revTx" presStyleIdx="7" presStyleCnt="8">
        <dgm:presLayoutVars/>
      </dgm:prSet>
      <dgm:spPr/>
    </dgm:pt>
  </dgm:ptLst>
  <dgm:cxnLst>
    <dgm:cxn modelId="{4BA3FD01-E62A-495B-B802-4C2B9ECA0B7D}" type="presOf" srcId="{FF301B7C-C38B-4515-BD57-1A70FB733CFC}" destId="{0A268A64-BAE1-4FE2-8FE4-AF108AF1B30F}" srcOrd="0" destOrd="0" presId="urn:microsoft.com/office/officeart/2018/2/layout/IconVerticalSolidList"/>
    <dgm:cxn modelId="{7887A505-4859-4DE6-87A2-C60565A5F1A2}" srcId="{449EC208-2C51-4D27-B899-0D33E8CD9469}" destId="{4E53FCEE-5310-48F6-A3DF-347D3D611482}" srcOrd="2" destOrd="0" parTransId="{8E68669A-0F9C-45DA-ADB4-82996C2E127D}" sibTransId="{05F6DD74-0A96-49C1-8A65-2F640A3D4E92}"/>
    <dgm:cxn modelId="{709BD91E-D9C6-4E44-9FDC-951423B2A140}" srcId="{449EC208-2C51-4D27-B899-0D33E8CD9469}" destId="{084EEDA6-E8B6-40D0-889E-28E8E7BA6590}" srcOrd="3" destOrd="0" parTransId="{6C81952D-FDE2-4FFB-A942-9EB09750DDC9}" sibTransId="{5B6B5D23-313C-42C3-9220-BDCF7BB2BD5B}"/>
    <dgm:cxn modelId="{6644253D-4CCF-4ADE-BE5F-BD0FA3D1ADE6}" srcId="{449EC208-2C51-4D27-B899-0D33E8CD9469}" destId="{FF301B7C-C38B-4515-BD57-1A70FB733CFC}" srcOrd="1" destOrd="0" parTransId="{6248DD1C-7667-4D98-B41B-6D6F67F37C28}" sibTransId="{74F237DC-710E-435A-B2D5-4A34083DD08A}"/>
    <dgm:cxn modelId="{FFBED562-3680-4CF8-B799-8F307CFB13CF}" type="presOf" srcId="{DB948EFF-5F3C-49FF-8F3D-D6B77A4754D2}" destId="{BB8AD147-A873-483A-89A0-0DA01B8729DA}" srcOrd="0" destOrd="0" presId="urn:microsoft.com/office/officeart/2018/2/layout/IconVerticalSolidList"/>
    <dgm:cxn modelId="{BCEC3353-6897-4049-8422-B34C744CD7CD}" type="presOf" srcId="{17413189-58E9-435A-95C6-685B0EDAFE5C}" destId="{127BC9A2-7F33-4CA8-998E-279452589823}" srcOrd="0" destOrd="0" presId="urn:microsoft.com/office/officeart/2018/2/layout/IconVerticalSolidList"/>
    <dgm:cxn modelId="{B9934D58-F4F5-498D-A5AC-193AA81B5061}" type="presOf" srcId="{449EC208-2C51-4D27-B899-0D33E8CD9469}" destId="{068DC12C-B5BB-41E3-83B6-FDD887852569}" srcOrd="0" destOrd="0" presId="urn:microsoft.com/office/officeart/2018/2/layout/IconVerticalSolidList"/>
    <dgm:cxn modelId="{0D30F079-6CE5-4DAB-A537-3E40A484925F}" srcId="{449EC208-2C51-4D27-B899-0D33E8CD9469}" destId="{2D9D86BC-085F-49DE-8395-9C29B1727909}" srcOrd="0" destOrd="0" parTransId="{696D7906-9675-4986-9877-70CD3C26E04E}" sibTransId="{67491597-DD41-4951-998B-C00054B9BDC6}"/>
    <dgm:cxn modelId="{BC856A97-CF29-464B-8923-A517AEA3FAC7}" srcId="{4E53FCEE-5310-48F6-A3DF-347D3D611482}" destId="{DB948EFF-5F3C-49FF-8F3D-D6B77A4754D2}" srcOrd="0" destOrd="0" parTransId="{53CD2B80-5188-4ADC-96C9-44CC86FBD458}" sibTransId="{65B86D63-E49C-47C4-A323-F53DF6D52DDD}"/>
    <dgm:cxn modelId="{006B04A2-6666-4771-ABA1-80A42B095F25}" type="presOf" srcId="{2D9D86BC-085F-49DE-8395-9C29B1727909}" destId="{EC66503F-66B6-4790-90AC-784F5BCC0880}" srcOrd="0" destOrd="0" presId="urn:microsoft.com/office/officeart/2018/2/layout/IconVerticalSolidList"/>
    <dgm:cxn modelId="{4B0317A3-766C-4CC7-8208-7C0FC9A96CD6}" srcId="{FF301B7C-C38B-4515-BD57-1A70FB733CFC}" destId="{BD0BD8ED-F6A2-4D22-BADB-59FB1E95AA95}" srcOrd="0" destOrd="0" parTransId="{FBEC19AC-FC4C-40A7-BF47-B072C7F6D23B}" sibTransId="{AC76229A-A40C-4E68-B859-626E93F4F715}"/>
    <dgm:cxn modelId="{30128DB1-4761-486E-9EEC-DD7DF1DE4AA0}" type="presOf" srcId="{084EEDA6-E8B6-40D0-889E-28E8E7BA6590}" destId="{F4140478-32FC-4821-AF39-C856F3752E90}" srcOrd="0" destOrd="0" presId="urn:microsoft.com/office/officeart/2018/2/layout/IconVerticalSolidList"/>
    <dgm:cxn modelId="{D8FED4B5-715A-46EB-BADF-8B3338F41EF0}" srcId="{2D9D86BC-085F-49DE-8395-9C29B1727909}" destId="{17413189-58E9-435A-95C6-685B0EDAFE5C}" srcOrd="0" destOrd="0" parTransId="{89D71FCE-B198-4979-A24F-05E109A9216E}" sibTransId="{1460579D-98B9-4FBC-872E-BCEAA776BE69}"/>
    <dgm:cxn modelId="{96E9A8DA-7F99-4DD0-B1CA-EFF397D69BCC}" type="presOf" srcId="{BD0BD8ED-F6A2-4D22-BADB-59FB1E95AA95}" destId="{83F732CC-F730-4EE5-B5B4-349C8F77CB4E}" srcOrd="0" destOrd="0" presId="urn:microsoft.com/office/officeart/2018/2/layout/IconVerticalSolidList"/>
    <dgm:cxn modelId="{BBDD8FDB-D75A-4DB1-AFE6-A1E54CA56B79}" type="presOf" srcId="{4E53FCEE-5310-48F6-A3DF-347D3D611482}" destId="{CB3869A1-FEA9-4C46-9E05-C95B94B68821}" srcOrd="0" destOrd="0" presId="urn:microsoft.com/office/officeart/2018/2/layout/IconVerticalSolidList"/>
    <dgm:cxn modelId="{AB09ECE3-BCDA-428A-B703-1C8141C4D775}" type="presOf" srcId="{3E0F1EB6-B85F-4D26-802E-6B0F9D426695}" destId="{5993261B-1E59-4324-A508-6FE78360D5BF}" srcOrd="0" destOrd="0" presId="urn:microsoft.com/office/officeart/2018/2/layout/IconVerticalSolidList"/>
    <dgm:cxn modelId="{FA7FE0F8-97CD-464A-B44D-D5018F1A4B04}" srcId="{084EEDA6-E8B6-40D0-889E-28E8E7BA6590}" destId="{3E0F1EB6-B85F-4D26-802E-6B0F9D426695}" srcOrd="0" destOrd="0" parTransId="{2A259AC1-A55A-4F44-BB31-5B38AE7ABEA9}" sibTransId="{E13F7FFD-37EF-480D-8077-F4026FA4EFDE}"/>
    <dgm:cxn modelId="{5F26FC6B-D513-4573-BBDB-38A7D74A27D6}" type="presParOf" srcId="{068DC12C-B5BB-41E3-83B6-FDD887852569}" destId="{47E897EB-0C6C-46A8-A928-A591BE88CC1D}" srcOrd="0" destOrd="0" presId="urn:microsoft.com/office/officeart/2018/2/layout/IconVerticalSolidList"/>
    <dgm:cxn modelId="{7A1E836C-5DD9-47EE-9D1C-D897674D7CCD}" type="presParOf" srcId="{47E897EB-0C6C-46A8-A928-A591BE88CC1D}" destId="{3413D7BE-00C5-4EE7-A149-E7AC0DA5BDA3}" srcOrd="0" destOrd="0" presId="urn:microsoft.com/office/officeart/2018/2/layout/IconVerticalSolidList"/>
    <dgm:cxn modelId="{38BACB84-DAFC-4749-8881-B46B2E36280D}" type="presParOf" srcId="{47E897EB-0C6C-46A8-A928-A591BE88CC1D}" destId="{1F66BD5B-2FFF-4A43-8445-3E8DFA11A4C6}" srcOrd="1" destOrd="0" presId="urn:microsoft.com/office/officeart/2018/2/layout/IconVerticalSolidList"/>
    <dgm:cxn modelId="{872ECAEB-DFAE-4050-921A-718ED6034AC2}" type="presParOf" srcId="{47E897EB-0C6C-46A8-A928-A591BE88CC1D}" destId="{6A85CDBB-4CF8-4DC8-A76F-014058CFFCC1}" srcOrd="2" destOrd="0" presId="urn:microsoft.com/office/officeart/2018/2/layout/IconVerticalSolidList"/>
    <dgm:cxn modelId="{FF515768-6DA7-46EE-B542-E6DBC3C5B204}" type="presParOf" srcId="{47E897EB-0C6C-46A8-A928-A591BE88CC1D}" destId="{EC66503F-66B6-4790-90AC-784F5BCC0880}" srcOrd="3" destOrd="0" presId="urn:microsoft.com/office/officeart/2018/2/layout/IconVerticalSolidList"/>
    <dgm:cxn modelId="{A85C42C8-31A5-4D1A-9A44-27C0C79F842F}" type="presParOf" srcId="{47E897EB-0C6C-46A8-A928-A591BE88CC1D}" destId="{127BC9A2-7F33-4CA8-998E-279452589823}" srcOrd="4" destOrd="0" presId="urn:microsoft.com/office/officeart/2018/2/layout/IconVerticalSolidList"/>
    <dgm:cxn modelId="{AA7BE594-1113-4FF9-AC0D-1AD93FFB2A59}" type="presParOf" srcId="{068DC12C-B5BB-41E3-83B6-FDD887852569}" destId="{3B181644-E7C7-4A2C-AD7B-DEBF22404E31}" srcOrd="1" destOrd="0" presId="urn:microsoft.com/office/officeart/2018/2/layout/IconVerticalSolidList"/>
    <dgm:cxn modelId="{6CAFBCD9-692D-4849-9B25-AA61B3710FB1}" type="presParOf" srcId="{068DC12C-B5BB-41E3-83B6-FDD887852569}" destId="{1DC33447-5BF3-4406-B8B9-30C3824E06DC}" srcOrd="2" destOrd="0" presId="urn:microsoft.com/office/officeart/2018/2/layout/IconVerticalSolidList"/>
    <dgm:cxn modelId="{41F9767D-3436-4731-AA00-D6CB12D69CD4}" type="presParOf" srcId="{1DC33447-5BF3-4406-B8B9-30C3824E06DC}" destId="{8072DDDE-2902-4D80-92D1-BECE21713773}" srcOrd="0" destOrd="0" presId="urn:microsoft.com/office/officeart/2018/2/layout/IconVerticalSolidList"/>
    <dgm:cxn modelId="{7169B4D4-F659-4182-9494-340810231E1A}" type="presParOf" srcId="{1DC33447-5BF3-4406-B8B9-30C3824E06DC}" destId="{B6FEB085-3ADA-4446-B50C-4B483F652C50}" srcOrd="1" destOrd="0" presId="urn:microsoft.com/office/officeart/2018/2/layout/IconVerticalSolidList"/>
    <dgm:cxn modelId="{FAC42199-6834-48A4-AC51-A79B70203E1B}" type="presParOf" srcId="{1DC33447-5BF3-4406-B8B9-30C3824E06DC}" destId="{B9C87F5B-082E-4E91-B3CB-CE0FAF7088CD}" srcOrd="2" destOrd="0" presId="urn:microsoft.com/office/officeart/2018/2/layout/IconVerticalSolidList"/>
    <dgm:cxn modelId="{F4FE961F-87D0-4A69-BB76-8173EBD7DC39}" type="presParOf" srcId="{1DC33447-5BF3-4406-B8B9-30C3824E06DC}" destId="{0A268A64-BAE1-4FE2-8FE4-AF108AF1B30F}" srcOrd="3" destOrd="0" presId="urn:microsoft.com/office/officeart/2018/2/layout/IconVerticalSolidList"/>
    <dgm:cxn modelId="{D6489F2D-5B67-4445-B7C4-5AA27DD4F932}" type="presParOf" srcId="{1DC33447-5BF3-4406-B8B9-30C3824E06DC}" destId="{83F732CC-F730-4EE5-B5B4-349C8F77CB4E}" srcOrd="4" destOrd="0" presId="urn:microsoft.com/office/officeart/2018/2/layout/IconVerticalSolidList"/>
    <dgm:cxn modelId="{7E5654A3-1269-46FC-995D-3525A4FCFBB4}" type="presParOf" srcId="{068DC12C-B5BB-41E3-83B6-FDD887852569}" destId="{C2ED1DAD-AFC5-4D64-B4E7-5468449AB305}" srcOrd="3" destOrd="0" presId="urn:microsoft.com/office/officeart/2018/2/layout/IconVerticalSolidList"/>
    <dgm:cxn modelId="{078CA16E-935C-4ADF-B351-1516EE0CE9C3}" type="presParOf" srcId="{068DC12C-B5BB-41E3-83B6-FDD887852569}" destId="{58FBB894-D9FE-4457-BAB2-EDDB078E2379}" srcOrd="4" destOrd="0" presId="urn:microsoft.com/office/officeart/2018/2/layout/IconVerticalSolidList"/>
    <dgm:cxn modelId="{5B3A5EA0-9BC7-4519-BD48-FDA76A95DFCB}" type="presParOf" srcId="{58FBB894-D9FE-4457-BAB2-EDDB078E2379}" destId="{D4E1CBEF-7CE5-481B-BBAF-78AC9CE455C7}" srcOrd="0" destOrd="0" presId="urn:microsoft.com/office/officeart/2018/2/layout/IconVerticalSolidList"/>
    <dgm:cxn modelId="{E31AECE7-17F9-4A10-A68D-C58226E0BF7D}" type="presParOf" srcId="{58FBB894-D9FE-4457-BAB2-EDDB078E2379}" destId="{3383236A-D68A-418A-9252-730CDC722AC3}" srcOrd="1" destOrd="0" presId="urn:microsoft.com/office/officeart/2018/2/layout/IconVerticalSolidList"/>
    <dgm:cxn modelId="{D5E8A1E3-4251-47FA-8C77-F95E12638357}" type="presParOf" srcId="{58FBB894-D9FE-4457-BAB2-EDDB078E2379}" destId="{4C4426BD-8E70-4C12-8ACD-07710C81DE97}" srcOrd="2" destOrd="0" presId="urn:microsoft.com/office/officeart/2018/2/layout/IconVerticalSolidList"/>
    <dgm:cxn modelId="{7AFF8A54-18C5-4475-9376-CD427D7FE631}" type="presParOf" srcId="{58FBB894-D9FE-4457-BAB2-EDDB078E2379}" destId="{CB3869A1-FEA9-4C46-9E05-C95B94B68821}" srcOrd="3" destOrd="0" presId="urn:microsoft.com/office/officeart/2018/2/layout/IconVerticalSolidList"/>
    <dgm:cxn modelId="{581C3D00-C3FE-48D3-8342-12560377803B}" type="presParOf" srcId="{58FBB894-D9FE-4457-BAB2-EDDB078E2379}" destId="{BB8AD147-A873-483A-89A0-0DA01B8729DA}" srcOrd="4" destOrd="0" presId="urn:microsoft.com/office/officeart/2018/2/layout/IconVerticalSolidList"/>
    <dgm:cxn modelId="{C451FFEC-A913-4658-9D52-8A166453AE75}" type="presParOf" srcId="{068DC12C-B5BB-41E3-83B6-FDD887852569}" destId="{3D8B349B-934C-49BA-B967-81B8120E91CC}" srcOrd="5" destOrd="0" presId="urn:microsoft.com/office/officeart/2018/2/layout/IconVerticalSolidList"/>
    <dgm:cxn modelId="{A3DBA8DF-D50C-45D9-9929-DA2837731CE6}" type="presParOf" srcId="{068DC12C-B5BB-41E3-83B6-FDD887852569}" destId="{7438C46C-FCA2-4083-AB7A-47227A3E0CFE}" srcOrd="6" destOrd="0" presId="urn:microsoft.com/office/officeart/2018/2/layout/IconVerticalSolidList"/>
    <dgm:cxn modelId="{A021EC53-255F-449C-A0F9-0236D99B9348}" type="presParOf" srcId="{7438C46C-FCA2-4083-AB7A-47227A3E0CFE}" destId="{B2EE8C33-A4CA-423B-BDCB-50322349F59E}" srcOrd="0" destOrd="0" presId="urn:microsoft.com/office/officeart/2018/2/layout/IconVerticalSolidList"/>
    <dgm:cxn modelId="{6543B161-8382-4633-AEA7-1DAF92C23DB2}" type="presParOf" srcId="{7438C46C-FCA2-4083-AB7A-47227A3E0CFE}" destId="{B1A49BE9-76A8-4906-AA11-FBFFEC32A0B1}" srcOrd="1" destOrd="0" presId="urn:microsoft.com/office/officeart/2018/2/layout/IconVerticalSolidList"/>
    <dgm:cxn modelId="{0DEBD0D2-F1D6-4F30-8EDD-29B3488DE5F9}" type="presParOf" srcId="{7438C46C-FCA2-4083-AB7A-47227A3E0CFE}" destId="{F3C1E58B-DE94-43F4-AA9B-A73258B84101}" srcOrd="2" destOrd="0" presId="urn:microsoft.com/office/officeart/2018/2/layout/IconVerticalSolidList"/>
    <dgm:cxn modelId="{C6F4CB38-89FD-4B7A-B1FB-1DC32E9E0A59}" type="presParOf" srcId="{7438C46C-FCA2-4083-AB7A-47227A3E0CFE}" destId="{F4140478-32FC-4821-AF39-C856F3752E90}" srcOrd="3" destOrd="0" presId="urn:microsoft.com/office/officeart/2018/2/layout/IconVerticalSolidList"/>
    <dgm:cxn modelId="{A915FEF4-8C4F-40C4-81BE-3663BF0009F9}" type="presParOf" srcId="{7438C46C-FCA2-4083-AB7A-47227A3E0CFE}" destId="{5993261B-1E59-4324-A508-6FE78360D5B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0E0D23B-DF8D-4A67-AD50-334BC99E0226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8258BB-E3C9-44CA-8903-34B7F07E5956}">
      <dgm:prSet custT="1"/>
      <dgm:spPr/>
      <dgm:t>
        <a:bodyPr/>
        <a:lstStyle/>
        <a:p>
          <a:r>
            <a:rPr lang="en-US" sz="2000" b="1" i="0" baseline="0" dirty="0"/>
            <a:t>Plan</a:t>
          </a:r>
          <a:br>
            <a:rPr lang="en-US" sz="1600" b="0" i="0" baseline="0" dirty="0"/>
          </a:br>
          <a:r>
            <a:rPr lang="en-US" sz="1200" b="0" i="0" baseline="0" dirty="0"/>
            <a:t>Jira, SAP Solution Manager</a:t>
          </a:r>
          <a:endParaRPr lang="en-US" sz="1600" dirty="0"/>
        </a:p>
      </dgm:t>
    </dgm:pt>
    <dgm:pt modelId="{96FEBDE0-D9D1-45EC-A363-6887F6D17410}" type="parTrans" cxnId="{438AA812-5BA8-4A50-8970-CF30D5E8E457}">
      <dgm:prSet/>
      <dgm:spPr/>
      <dgm:t>
        <a:bodyPr/>
        <a:lstStyle/>
        <a:p>
          <a:endParaRPr lang="en-US"/>
        </a:p>
      </dgm:t>
    </dgm:pt>
    <dgm:pt modelId="{416211E4-F077-45B7-8B28-6C21FD115D5E}" type="sibTrans" cxnId="{438AA812-5BA8-4A50-8970-CF30D5E8E457}">
      <dgm:prSet/>
      <dgm:spPr/>
      <dgm:t>
        <a:bodyPr/>
        <a:lstStyle/>
        <a:p>
          <a:endParaRPr lang="en-US"/>
        </a:p>
      </dgm:t>
    </dgm:pt>
    <dgm:pt modelId="{F19A3904-3C35-4DF2-B196-04E2A589479C}">
      <dgm:prSet custT="1"/>
      <dgm:spPr/>
      <dgm:t>
        <a:bodyPr/>
        <a:lstStyle/>
        <a:p>
          <a:r>
            <a:rPr lang="en-US" sz="2000" b="1" i="0" baseline="0" dirty="0"/>
            <a:t>Code</a:t>
          </a:r>
          <a:br>
            <a:rPr lang="en-US" sz="1600" b="0" i="0" baseline="0" dirty="0"/>
          </a:br>
          <a:r>
            <a:rPr lang="en-US" sz="1200" b="0" i="0" baseline="0" dirty="0"/>
            <a:t>ADT (ABAP), Business Application Studio (UI5/CAP)</a:t>
          </a:r>
          <a:endParaRPr lang="en-US" sz="1600" dirty="0"/>
        </a:p>
      </dgm:t>
    </dgm:pt>
    <dgm:pt modelId="{D7230E95-E730-4868-B8D9-6B2199467ED6}" type="parTrans" cxnId="{1B1DB79A-6352-456B-9C03-073A67F80368}">
      <dgm:prSet/>
      <dgm:spPr/>
      <dgm:t>
        <a:bodyPr/>
        <a:lstStyle/>
        <a:p>
          <a:endParaRPr lang="en-US"/>
        </a:p>
      </dgm:t>
    </dgm:pt>
    <dgm:pt modelId="{DC300CBF-7112-4309-8B71-B7AF4745108F}" type="sibTrans" cxnId="{1B1DB79A-6352-456B-9C03-073A67F80368}">
      <dgm:prSet/>
      <dgm:spPr/>
      <dgm:t>
        <a:bodyPr/>
        <a:lstStyle/>
        <a:p>
          <a:endParaRPr lang="en-US"/>
        </a:p>
      </dgm:t>
    </dgm:pt>
    <dgm:pt modelId="{DF6B4F4A-D00D-49B5-8CFE-587BE27CA324}">
      <dgm:prSet custT="1"/>
      <dgm:spPr/>
      <dgm:t>
        <a:bodyPr/>
        <a:lstStyle/>
        <a:p>
          <a:r>
            <a:rPr lang="en-US" sz="1800" b="1" i="0" baseline="0" dirty="0"/>
            <a:t>Scan</a:t>
          </a:r>
          <a:br>
            <a:rPr lang="en-US" sz="1800" b="0" i="0" baseline="0" dirty="0"/>
          </a:br>
          <a:r>
            <a:rPr lang="en-US" sz="1200" b="0" i="0" baseline="0" dirty="0"/>
            <a:t>ABAP Test Cockpit (ATC), SonarQube, Fortify</a:t>
          </a:r>
          <a:endParaRPr lang="en-US" sz="1200" dirty="0"/>
        </a:p>
      </dgm:t>
    </dgm:pt>
    <dgm:pt modelId="{7FDD8385-D54D-4851-8E91-4CEBEFC95B2D}" type="parTrans" cxnId="{D03F6DFD-EFE8-4A31-A567-EF0E068214B2}">
      <dgm:prSet/>
      <dgm:spPr/>
      <dgm:t>
        <a:bodyPr/>
        <a:lstStyle/>
        <a:p>
          <a:endParaRPr lang="en-US"/>
        </a:p>
      </dgm:t>
    </dgm:pt>
    <dgm:pt modelId="{99458FA1-9948-49F1-AD06-16968B35E8E3}" type="sibTrans" cxnId="{D03F6DFD-EFE8-4A31-A567-EF0E068214B2}">
      <dgm:prSet/>
      <dgm:spPr/>
      <dgm:t>
        <a:bodyPr/>
        <a:lstStyle/>
        <a:p>
          <a:endParaRPr lang="en-US"/>
        </a:p>
      </dgm:t>
    </dgm:pt>
    <dgm:pt modelId="{3F7C14C3-AA27-4CA9-B01E-32B8BC82974F}">
      <dgm:prSet custT="1"/>
      <dgm:spPr/>
      <dgm:t>
        <a:bodyPr/>
        <a:lstStyle/>
        <a:p>
          <a:r>
            <a:rPr lang="en-US" sz="2000" b="1" i="0" baseline="0" dirty="0"/>
            <a:t>Build</a:t>
          </a:r>
          <a:br>
            <a:rPr lang="en-US" sz="2000" b="0" i="0" baseline="0" dirty="0"/>
          </a:br>
          <a:r>
            <a:rPr lang="en-US" sz="1200" b="0" i="0" baseline="0" dirty="0"/>
            <a:t>Jenkins, SAP CI/CD Service</a:t>
          </a:r>
          <a:endParaRPr lang="en-US" sz="1200" dirty="0"/>
        </a:p>
      </dgm:t>
    </dgm:pt>
    <dgm:pt modelId="{9FCE73FF-9828-452B-9E00-E862CCBA0094}" type="parTrans" cxnId="{D59CF430-A30E-4D94-A37A-940AD89083E6}">
      <dgm:prSet/>
      <dgm:spPr/>
      <dgm:t>
        <a:bodyPr/>
        <a:lstStyle/>
        <a:p>
          <a:endParaRPr lang="en-US"/>
        </a:p>
      </dgm:t>
    </dgm:pt>
    <dgm:pt modelId="{C981E8B8-C5D4-45F7-BF28-A6A3A1ECE181}" type="sibTrans" cxnId="{D59CF430-A30E-4D94-A37A-940AD89083E6}">
      <dgm:prSet/>
      <dgm:spPr/>
      <dgm:t>
        <a:bodyPr/>
        <a:lstStyle/>
        <a:p>
          <a:endParaRPr lang="en-US"/>
        </a:p>
      </dgm:t>
    </dgm:pt>
    <dgm:pt modelId="{265AB54B-1F4D-420D-A5C0-A6A24E84952B}">
      <dgm:prSet custT="1"/>
      <dgm:spPr/>
      <dgm:t>
        <a:bodyPr/>
        <a:lstStyle/>
        <a:p>
          <a:r>
            <a:rPr lang="en-US" sz="2000" b="1" i="0" baseline="0" dirty="0"/>
            <a:t>Test</a:t>
          </a:r>
          <a:br>
            <a:rPr lang="en-US" sz="2000" b="0" i="0" baseline="0" dirty="0"/>
          </a:br>
          <a:r>
            <a:rPr lang="en-US" sz="1200" b="0" i="0" baseline="0" dirty="0"/>
            <a:t>ABAP Unit, JUnit, Mocha</a:t>
          </a:r>
          <a:endParaRPr lang="en-US" sz="1200" dirty="0"/>
        </a:p>
      </dgm:t>
    </dgm:pt>
    <dgm:pt modelId="{674CFEBA-EB20-4A1E-B3E6-F8971DB06031}" type="parTrans" cxnId="{FAB1F9F0-999E-4F9C-B316-6D59B9A9607C}">
      <dgm:prSet/>
      <dgm:spPr/>
      <dgm:t>
        <a:bodyPr/>
        <a:lstStyle/>
        <a:p>
          <a:endParaRPr lang="en-US"/>
        </a:p>
      </dgm:t>
    </dgm:pt>
    <dgm:pt modelId="{1DEF5F64-F17C-4BFD-865D-203CECBD0FA2}" type="sibTrans" cxnId="{FAB1F9F0-999E-4F9C-B316-6D59B9A9607C}">
      <dgm:prSet/>
      <dgm:spPr/>
      <dgm:t>
        <a:bodyPr/>
        <a:lstStyle/>
        <a:p>
          <a:endParaRPr lang="en-US"/>
        </a:p>
      </dgm:t>
    </dgm:pt>
    <dgm:pt modelId="{6BD74586-DC04-4B32-929D-87E3BA09307B}">
      <dgm:prSet custT="1"/>
      <dgm:spPr/>
      <dgm:t>
        <a:bodyPr/>
        <a:lstStyle/>
        <a:p>
          <a:r>
            <a:rPr lang="en-US" sz="2000" b="1" i="0" baseline="0" dirty="0"/>
            <a:t>Package</a:t>
          </a:r>
          <a:br>
            <a:rPr lang="en-US" sz="2000" b="0" i="0" baseline="0" dirty="0"/>
          </a:br>
          <a:r>
            <a:rPr lang="en-US" sz="1200" b="0" i="0" baseline="0" dirty="0" err="1"/>
            <a:t>abapGit</a:t>
          </a:r>
          <a:r>
            <a:rPr lang="en-US" sz="1200" b="0" i="0" baseline="0" dirty="0"/>
            <a:t>, MTA Builder</a:t>
          </a:r>
          <a:endParaRPr lang="en-US" sz="1200" dirty="0"/>
        </a:p>
      </dgm:t>
    </dgm:pt>
    <dgm:pt modelId="{04D107AE-97E7-4834-8348-E6B77802C286}" type="parTrans" cxnId="{03E6F510-F74F-4AB3-9975-8001A1A20515}">
      <dgm:prSet/>
      <dgm:spPr/>
      <dgm:t>
        <a:bodyPr/>
        <a:lstStyle/>
        <a:p>
          <a:endParaRPr lang="en-US"/>
        </a:p>
      </dgm:t>
    </dgm:pt>
    <dgm:pt modelId="{05238AEC-B091-4BB1-8D7B-581B383CC3D7}" type="sibTrans" cxnId="{03E6F510-F74F-4AB3-9975-8001A1A20515}">
      <dgm:prSet/>
      <dgm:spPr/>
      <dgm:t>
        <a:bodyPr/>
        <a:lstStyle/>
        <a:p>
          <a:endParaRPr lang="en-US"/>
        </a:p>
      </dgm:t>
    </dgm:pt>
    <dgm:pt modelId="{6A0A571D-AF5A-419E-9949-794B760C9AB8}">
      <dgm:prSet custT="1"/>
      <dgm:spPr/>
      <dgm:t>
        <a:bodyPr/>
        <a:lstStyle/>
        <a:p>
          <a:r>
            <a:rPr lang="en-US" sz="2000" b="1" i="0" baseline="0" dirty="0"/>
            <a:t>Deploy</a:t>
          </a:r>
          <a:r>
            <a:rPr lang="en-US" sz="2000" b="0" i="0" baseline="0" dirty="0"/>
            <a:t> </a:t>
          </a:r>
          <a:br>
            <a:rPr lang="en-US" sz="2000" b="0" i="0" baseline="0" dirty="0"/>
          </a:br>
          <a:r>
            <a:rPr lang="en-US" sz="1200" b="0" i="0" baseline="0" dirty="0" err="1"/>
            <a:t>gCTS</a:t>
          </a:r>
          <a:r>
            <a:rPr lang="en-US" sz="1200" b="0" i="0" baseline="0" dirty="0"/>
            <a:t>, TMS, BTP CLI</a:t>
          </a:r>
          <a:endParaRPr lang="en-US" sz="1200" dirty="0"/>
        </a:p>
      </dgm:t>
    </dgm:pt>
    <dgm:pt modelId="{7D0A3D30-BB91-4C3A-BE26-A764E9D55DDE}" type="parTrans" cxnId="{04B5784F-D537-4F54-AFF4-143E9E3C93EF}">
      <dgm:prSet/>
      <dgm:spPr/>
      <dgm:t>
        <a:bodyPr/>
        <a:lstStyle/>
        <a:p>
          <a:endParaRPr lang="en-US"/>
        </a:p>
      </dgm:t>
    </dgm:pt>
    <dgm:pt modelId="{5263A3B9-FD3C-4DB0-9AFB-6FA8F71BB713}" type="sibTrans" cxnId="{04B5784F-D537-4F54-AFF4-143E9E3C93EF}">
      <dgm:prSet/>
      <dgm:spPr/>
      <dgm:t>
        <a:bodyPr/>
        <a:lstStyle/>
        <a:p>
          <a:endParaRPr lang="en-US"/>
        </a:p>
      </dgm:t>
    </dgm:pt>
    <dgm:pt modelId="{198149FA-1DC8-44EC-882F-1C7515231785}">
      <dgm:prSet custT="1"/>
      <dgm:spPr/>
      <dgm:t>
        <a:bodyPr/>
        <a:lstStyle/>
        <a:p>
          <a:r>
            <a:rPr lang="en-US" sz="2000" b="1" i="0" baseline="0" dirty="0"/>
            <a:t>Monitor</a:t>
          </a:r>
          <a:br>
            <a:rPr lang="en-US" sz="2000" b="0" i="0" baseline="0" dirty="0"/>
          </a:br>
          <a:r>
            <a:rPr lang="en-US" sz="1200" b="0" i="0" baseline="0" dirty="0"/>
            <a:t>SAP Cloud ALM, Solution Manager</a:t>
          </a:r>
          <a:endParaRPr lang="en-US" sz="1200" dirty="0"/>
        </a:p>
      </dgm:t>
    </dgm:pt>
    <dgm:pt modelId="{32DA1953-4703-46FA-A621-D7B97DFE50B9}" type="parTrans" cxnId="{B5A868FF-F851-422A-8EAA-042A54C3E0D1}">
      <dgm:prSet/>
      <dgm:spPr/>
      <dgm:t>
        <a:bodyPr/>
        <a:lstStyle/>
        <a:p>
          <a:endParaRPr lang="en-US"/>
        </a:p>
      </dgm:t>
    </dgm:pt>
    <dgm:pt modelId="{CD780666-D0A3-4DB0-8C19-C2CD4B5FCD8C}" type="sibTrans" cxnId="{B5A868FF-F851-422A-8EAA-042A54C3E0D1}">
      <dgm:prSet/>
      <dgm:spPr/>
      <dgm:t>
        <a:bodyPr/>
        <a:lstStyle/>
        <a:p>
          <a:endParaRPr lang="en-US"/>
        </a:p>
      </dgm:t>
    </dgm:pt>
    <dgm:pt modelId="{8E84EBCC-FAB4-460C-BC66-08CBC1EC1053}" type="pres">
      <dgm:prSet presAssocID="{F0E0D23B-DF8D-4A67-AD50-334BC99E0226}" presName="diagram" presStyleCnt="0">
        <dgm:presLayoutVars>
          <dgm:dir/>
          <dgm:resizeHandles val="exact"/>
        </dgm:presLayoutVars>
      </dgm:prSet>
      <dgm:spPr/>
    </dgm:pt>
    <dgm:pt modelId="{8627B862-DC4D-47B5-80D4-1A90C09DF1BF}" type="pres">
      <dgm:prSet presAssocID="{1E8258BB-E3C9-44CA-8903-34B7F07E5956}" presName="node" presStyleLbl="node1" presStyleIdx="0" presStyleCnt="8">
        <dgm:presLayoutVars>
          <dgm:bulletEnabled val="1"/>
        </dgm:presLayoutVars>
      </dgm:prSet>
      <dgm:spPr/>
    </dgm:pt>
    <dgm:pt modelId="{187A50D8-91B7-45FF-A41F-A17BA9A16502}" type="pres">
      <dgm:prSet presAssocID="{416211E4-F077-45B7-8B28-6C21FD115D5E}" presName="sibTrans" presStyleLbl="sibTrans2D1" presStyleIdx="0" presStyleCnt="7"/>
      <dgm:spPr/>
    </dgm:pt>
    <dgm:pt modelId="{4857C06B-3541-4671-80A7-CB49DB536815}" type="pres">
      <dgm:prSet presAssocID="{416211E4-F077-45B7-8B28-6C21FD115D5E}" presName="connectorText" presStyleLbl="sibTrans2D1" presStyleIdx="0" presStyleCnt="7"/>
      <dgm:spPr/>
    </dgm:pt>
    <dgm:pt modelId="{1BD8EEE8-2ACE-4115-BB8D-9C842018AAE9}" type="pres">
      <dgm:prSet presAssocID="{F19A3904-3C35-4DF2-B196-04E2A589479C}" presName="node" presStyleLbl="node1" presStyleIdx="1" presStyleCnt="8">
        <dgm:presLayoutVars>
          <dgm:bulletEnabled val="1"/>
        </dgm:presLayoutVars>
      </dgm:prSet>
      <dgm:spPr/>
    </dgm:pt>
    <dgm:pt modelId="{BFDFB6A7-3198-4EFA-9D4D-A144F9447197}" type="pres">
      <dgm:prSet presAssocID="{DC300CBF-7112-4309-8B71-B7AF4745108F}" presName="sibTrans" presStyleLbl="sibTrans2D1" presStyleIdx="1" presStyleCnt="7"/>
      <dgm:spPr/>
    </dgm:pt>
    <dgm:pt modelId="{43C692BF-C8D9-433A-B1F1-651691FE4A29}" type="pres">
      <dgm:prSet presAssocID="{DC300CBF-7112-4309-8B71-B7AF4745108F}" presName="connectorText" presStyleLbl="sibTrans2D1" presStyleIdx="1" presStyleCnt="7"/>
      <dgm:spPr/>
    </dgm:pt>
    <dgm:pt modelId="{B22D8ECD-E96B-4F39-A339-64AD10241E14}" type="pres">
      <dgm:prSet presAssocID="{DF6B4F4A-D00D-49B5-8CFE-587BE27CA324}" presName="node" presStyleLbl="node1" presStyleIdx="2" presStyleCnt="8">
        <dgm:presLayoutVars>
          <dgm:bulletEnabled val="1"/>
        </dgm:presLayoutVars>
      </dgm:prSet>
      <dgm:spPr/>
    </dgm:pt>
    <dgm:pt modelId="{E597E0BB-62FF-4D10-B6B6-94138B7E9048}" type="pres">
      <dgm:prSet presAssocID="{99458FA1-9948-49F1-AD06-16968B35E8E3}" presName="sibTrans" presStyleLbl="sibTrans2D1" presStyleIdx="2" presStyleCnt="7"/>
      <dgm:spPr/>
    </dgm:pt>
    <dgm:pt modelId="{A6AE75DE-1C85-48D2-876B-0FF4C6F1DAED}" type="pres">
      <dgm:prSet presAssocID="{99458FA1-9948-49F1-AD06-16968B35E8E3}" presName="connectorText" presStyleLbl="sibTrans2D1" presStyleIdx="2" presStyleCnt="7"/>
      <dgm:spPr/>
    </dgm:pt>
    <dgm:pt modelId="{BE6797BD-6656-400B-8379-3DBC81FD8458}" type="pres">
      <dgm:prSet presAssocID="{3F7C14C3-AA27-4CA9-B01E-32B8BC82974F}" presName="node" presStyleLbl="node1" presStyleIdx="3" presStyleCnt="8">
        <dgm:presLayoutVars>
          <dgm:bulletEnabled val="1"/>
        </dgm:presLayoutVars>
      </dgm:prSet>
      <dgm:spPr/>
    </dgm:pt>
    <dgm:pt modelId="{99A4EF19-97DF-466C-BBDA-4BE664BE89C6}" type="pres">
      <dgm:prSet presAssocID="{C981E8B8-C5D4-45F7-BF28-A6A3A1ECE181}" presName="sibTrans" presStyleLbl="sibTrans2D1" presStyleIdx="3" presStyleCnt="7"/>
      <dgm:spPr/>
    </dgm:pt>
    <dgm:pt modelId="{5C36940B-ED86-4CA4-AC36-267AEB7686A4}" type="pres">
      <dgm:prSet presAssocID="{C981E8B8-C5D4-45F7-BF28-A6A3A1ECE181}" presName="connectorText" presStyleLbl="sibTrans2D1" presStyleIdx="3" presStyleCnt="7"/>
      <dgm:spPr/>
    </dgm:pt>
    <dgm:pt modelId="{E2D90F8A-F0CB-495E-88E8-D6BE2212A88B}" type="pres">
      <dgm:prSet presAssocID="{265AB54B-1F4D-420D-A5C0-A6A24E84952B}" presName="node" presStyleLbl="node1" presStyleIdx="4" presStyleCnt="8">
        <dgm:presLayoutVars>
          <dgm:bulletEnabled val="1"/>
        </dgm:presLayoutVars>
      </dgm:prSet>
      <dgm:spPr/>
    </dgm:pt>
    <dgm:pt modelId="{9C609B14-2242-4772-998F-85EBC5710A1D}" type="pres">
      <dgm:prSet presAssocID="{1DEF5F64-F17C-4BFD-865D-203CECBD0FA2}" presName="sibTrans" presStyleLbl="sibTrans2D1" presStyleIdx="4" presStyleCnt="7"/>
      <dgm:spPr/>
    </dgm:pt>
    <dgm:pt modelId="{E374D9FB-9251-49FD-AC11-646CCE7FD494}" type="pres">
      <dgm:prSet presAssocID="{1DEF5F64-F17C-4BFD-865D-203CECBD0FA2}" presName="connectorText" presStyleLbl="sibTrans2D1" presStyleIdx="4" presStyleCnt="7"/>
      <dgm:spPr/>
    </dgm:pt>
    <dgm:pt modelId="{732E28D3-94BC-4AA4-B942-751721F5DA75}" type="pres">
      <dgm:prSet presAssocID="{6BD74586-DC04-4B32-929D-87E3BA09307B}" presName="node" presStyleLbl="node1" presStyleIdx="5" presStyleCnt="8">
        <dgm:presLayoutVars>
          <dgm:bulletEnabled val="1"/>
        </dgm:presLayoutVars>
      </dgm:prSet>
      <dgm:spPr/>
    </dgm:pt>
    <dgm:pt modelId="{99BA49BC-5186-417A-A4BB-4077FE108AC0}" type="pres">
      <dgm:prSet presAssocID="{05238AEC-B091-4BB1-8D7B-581B383CC3D7}" presName="sibTrans" presStyleLbl="sibTrans2D1" presStyleIdx="5" presStyleCnt="7"/>
      <dgm:spPr/>
    </dgm:pt>
    <dgm:pt modelId="{A9EFD494-E2CF-437D-A8B7-F53E08885A42}" type="pres">
      <dgm:prSet presAssocID="{05238AEC-B091-4BB1-8D7B-581B383CC3D7}" presName="connectorText" presStyleLbl="sibTrans2D1" presStyleIdx="5" presStyleCnt="7"/>
      <dgm:spPr/>
    </dgm:pt>
    <dgm:pt modelId="{A2AD46EE-A23C-414B-84F4-025436224E41}" type="pres">
      <dgm:prSet presAssocID="{6A0A571D-AF5A-419E-9949-794B760C9AB8}" presName="node" presStyleLbl="node1" presStyleIdx="6" presStyleCnt="8">
        <dgm:presLayoutVars>
          <dgm:bulletEnabled val="1"/>
        </dgm:presLayoutVars>
      </dgm:prSet>
      <dgm:spPr/>
    </dgm:pt>
    <dgm:pt modelId="{BC14F0FF-0212-4560-8B9D-218FC7030CD0}" type="pres">
      <dgm:prSet presAssocID="{5263A3B9-FD3C-4DB0-9AFB-6FA8F71BB713}" presName="sibTrans" presStyleLbl="sibTrans2D1" presStyleIdx="6" presStyleCnt="7"/>
      <dgm:spPr/>
    </dgm:pt>
    <dgm:pt modelId="{FB86DC04-2FE1-4C45-884A-6C7D7EC588A6}" type="pres">
      <dgm:prSet presAssocID="{5263A3B9-FD3C-4DB0-9AFB-6FA8F71BB713}" presName="connectorText" presStyleLbl="sibTrans2D1" presStyleIdx="6" presStyleCnt="7"/>
      <dgm:spPr/>
    </dgm:pt>
    <dgm:pt modelId="{9612505E-910F-4195-8248-87452926A29B}" type="pres">
      <dgm:prSet presAssocID="{198149FA-1DC8-44EC-882F-1C7515231785}" presName="node" presStyleLbl="node1" presStyleIdx="7" presStyleCnt="8">
        <dgm:presLayoutVars>
          <dgm:bulletEnabled val="1"/>
        </dgm:presLayoutVars>
      </dgm:prSet>
      <dgm:spPr/>
    </dgm:pt>
  </dgm:ptLst>
  <dgm:cxnLst>
    <dgm:cxn modelId="{AA4CCF02-0AAA-4766-ACD1-312C8AC8FADD}" type="presOf" srcId="{99458FA1-9948-49F1-AD06-16968B35E8E3}" destId="{A6AE75DE-1C85-48D2-876B-0FF4C6F1DAED}" srcOrd="1" destOrd="0" presId="urn:microsoft.com/office/officeart/2005/8/layout/process5"/>
    <dgm:cxn modelId="{00A8BB0B-6539-4170-9E2B-A45AC9BC260C}" type="presOf" srcId="{265AB54B-1F4D-420D-A5C0-A6A24E84952B}" destId="{E2D90F8A-F0CB-495E-88E8-D6BE2212A88B}" srcOrd="0" destOrd="0" presId="urn:microsoft.com/office/officeart/2005/8/layout/process5"/>
    <dgm:cxn modelId="{03E6F510-F74F-4AB3-9975-8001A1A20515}" srcId="{F0E0D23B-DF8D-4A67-AD50-334BC99E0226}" destId="{6BD74586-DC04-4B32-929D-87E3BA09307B}" srcOrd="5" destOrd="0" parTransId="{04D107AE-97E7-4834-8348-E6B77802C286}" sibTransId="{05238AEC-B091-4BB1-8D7B-581B383CC3D7}"/>
    <dgm:cxn modelId="{438AA812-5BA8-4A50-8970-CF30D5E8E457}" srcId="{F0E0D23B-DF8D-4A67-AD50-334BC99E0226}" destId="{1E8258BB-E3C9-44CA-8903-34B7F07E5956}" srcOrd="0" destOrd="0" parTransId="{96FEBDE0-D9D1-45EC-A363-6887F6D17410}" sibTransId="{416211E4-F077-45B7-8B28-6C21FD115D5E}"/>
    <dgm:cxn modelId="{66D9C317-45E2-4AB7-9AC3-D90EAEB803BA}" type="presOf" srcId="{05238AEC-B091-4BB1-8D7B-581B383CC3D7}" destId="{99BA49BC-5186-417A-A4BB-4077FE108AC0}" srcOrd="0" destOrd="0" presId="urn:microsoft.com/office/officeart/2005/8/layout/process5"/>
    <dgm:cxn modelId="{C453D72B-AE55-443F-B0EB-8BD9D079E1D3}" type="presOf" srcId="{416211E4-F077-45B7-8B28-6C21FD115D5E}" destId="{4857C06B-3541-4671-80A7-CB49DB536815}" srcOrd="1" destOrd="0" presId="urn:microsoft.com/office/officeart/2005/8/layout/process5"/>
    <dgm:cxn modelId="{D59CF430-A30E-4D94-A37A-940AD89083E6}" srcId="{F0E0D23B-DF8D-4A67-AD50-334BC99E0226}" destId="{3F7C14C3-AA27-4CA9-B01E-32B8BC82974F}" srcOrd="3" destOrd="0" parTransId="{9FCE73FF-9828-452B-9E00-E862CCBA0094}" sibTransId="{C981E8B8-C5D4-45F7-BF28-A6A3A1ECE181}"/>
    <dgm:cxn modelId="{26649749-5CDF-42F7-9555-54E39BC59979}" type="presOf" srcId="{3F7C14C3-AA27-4CA9-B01E-32B8BC82974F}" destId="{BE6797BD-6656-400B-8379-3DBC81FD8458}" srcOrd="0" destOrd="0" presId="urn:microsoft.com/office/officeart/2005/8/layout/process5"/>
    <dgm:cxn modelId="{0ABEE249-75DE-4EF1-B266-52B19D12FC66}" type="presOf" srcId="{1DEF5F64-F17C-4BFD-865D-203CECBD0FA2}" destId="{9C609B14-2242-4772-998F-85EBC5710A1D}" srcOrd="0" destOrd="0" presId="urn:microsoft.com/office/officeart/2005/8/layout/process5"/>
    <dgm:cxn modelId="{04B5784F-D537-4F54-AFF4-143E9E3C93EF}" srcId="{F0E0D23B-DF8D-4A67-AD50-334BC99E0226}" destId="{6A0A571D-AF5A-419E-9949-794B760C9AB8}" srcOrd="6" destOrd="0" parTransId="{7D0A3D30-BB91-4C3A-BE26-A764E9D55DDE}" sibTransId="{5263A3B9-FD3C-4DB0-9AFB-6FA8F71BB713}"/>
    <dgm:cxn modelId="{AB561D73-70E7-4B6D-8E10-7FA704C56C99}" type="presOf" srcId="{1E8258BB-E3C9-44CA-8903-34B7F07E5956}" destId="{8627B862-DC4D-47B5-80D4-1A90C09DF1BF}" srcOrd="0" destOrd="0" presId="urn:microsoft.com/office/officeart/2005/8/layout/process5"/>
    <dgm:cxn modelId="{9A180F79-C8EA-4DAE-99B6-7F6253988C7A}" type="presOf" srcId="{05238AEC-B091-4BB1-8D7B-581B383CC3D7}" destId="{A9EFD494-E2CF-437D-A8B7-F53E08885A42}" srcOrd="1" destOrd="0" presId="urn:microsoft.com/office/officeart/2005/8/layout/process5"/>
    <dgm:cxn modelId="{BBA5C888-CB2D-4C3B-8CD3-4251CE449253}" type="presOf" srcId="{DC300CBF-7112-4309-8B71-B7AF4745108F}" destId="{BFDFB6A7-3198-4EFA-9D4D-A144F9447197}" srcOrd="0" destOrd="0" presId="urn:microsoft.com/office/officeart/2005/8/layout/process5"/>
    <dgm:cxn modelId="{D66EA892-718C-400C-AB36-E44EFD218EB8}" type="presOf" srcId="{6BD74586-DC04-4B32-929D-87E3BA09307B}" destId="{732E28D3-94BC-4AA4-B942-751721F5DA75}" srcOrd="0" destOrd="0" presId="urn:microsoft.com/office/officeart/2005/8/layout/process5"/>
    <dgm:cxn modelId="{9585CA94-3849-4DD0-BCB0-9A87633F55AE}" type="presOf" srcId="{DC300CBF-7112-4309-8B71-B7AF4745108F}" destId="{43C692BF-C8D9-433A-B1F1-651691FE4A29}" srcOrd="1" destOrd="0" presId="urn:microsoft.com/office/officeart/2005/8/layout/process5"/>
    <dgm:cxn modelId="{817F8899-D8D6-4A0D-9241-F89865D90B5D}" type="presOf" srcId="{6A0A571D-AF5A-419E-9949-794B760C9AB8}" destId="{A2AD46EE-A23C-414B-84F4-025436224E41}" srcOrd="0" destOrd="0" presId="urn:microsoft.com/office/officeart/2005/8/layout/process5"/>
    <dgm:cxn modelId="{1B1DB79A-6352-456B-9C03-073A67F80368}" srcId="{F0E0D23B-DF8D-4A67-AD50-334BC99E0226}" destId="{F19A3904-3C35-4DF2-B196-04E2A589479C}" srcOrd="1" destOrd="0" parTransId="{D7230E95-E730-4868-B8D9-6B2199467ED6}" sibTransId="{DC300CBF-7112-4309-8B71-B7AF4745108F}"/>
    <dgm:cxn modelId="{7BA952BC-B1E2-492F-99D5-9EFE5A7A90E9}" type="presOf" srcId="{99458FA1-9948-49F1-AD06-16968B35E8E3}" destId="{E597E0BB-62FF-4D10-B6B6-94138B7E9048}" srcOrd="0" destOrd="0" presId="urn:microsoft.com/office/officeart/2005/8/layout/process5"/>
    <dgm:cxn modelId="{EEDC7AC3-39E5-4D94-90FD-1C90AED09503}" type="presOf" srcId="{416211E4-F077-45B7-8B28-6C21FD115D5E}" destId="{187A50D8-91B7-45FF-A41F-A17BA9A16502}" srcOrd="0" destOrd="0" presId="urn:microsoft.com/office/officeart/2005/8/layout/process5"/>
    <dgm:cxn modelId="{9487AAC6-0F30-4ED0-BB4B-586B28E6F264}" type="presOf" srcId="{1DEF5F64-F17C-4BFD-865D-203CECBD0FA2}" destId="{E374D9FB-9251-49FD-AC11-646CCE7FD494}" srcOrd="1" destOrd="0" presId="urn:microsoft.com/office/officeart/2005/8/layout/process5"/>
    <dgm:cxn modelId="{99720FCE-0860-4506-879A-202D7708A7C3}" type="presOf" srcId="{5263A3B9-FD3C-4DB0-9AFB-6FA8F71BB713}" destId="{FB86DC04-2FE1-4C45-884A-6C7D7EC588A6}" srcOrd="1" destOrd="0" presId="urn:microsoft.com/office/officeart/2005/8/layout/process5"/>
    <dgm:cxn modelId="{5E1CA8DB-FD48-4CBE-9266-6DC90B517BC9}" type="presOf" srcId="{198149FA-1DC8-44EC-882F-1C7515231785}" destId="{9612505E-910F-4195-8248-87452926A29B}" srcOrd="0" destOrd="0" presId="urn:microsoft.com/office/officeart/2005/8/layout/process5"/>
    <dgm:cxn modelId="{BE73A3E2-6B02-45D3-96EF-D12BA2E92253}" type="presOf" srcId="{C981E8B8-C5D4-45F7-BF28-A6A3A1ECE181}" destId="{5C36940B-ED86-4CA4-AC36-267AEB7686A4}" srcOrd="1" destOrd="0" presId="urn:microsoft.com/office/officeart/2005/8/layout/process5"/>
    <dgm:cxn modelId="{C39E5EE6-FEB1-4FA5-8094-04FCEACE745B}" type="presOf" srcId="{5263A3B9-FD3C-4DB0-9AFB-6FA8F71BB713}" destId="{BC14F0FF-0212-4560-8B9D-218FC7030CD0}" srcOrd="0" destOrd="0" presId="urn:microsoft.com/office/officeart/2005/8/layout/process5"/>
    <dgm:cxn modelId="{B8AF01EB-49FC-4E30-A243-BE29EA730C62}" type="presOf" srcId="{F0E0D23B-DF8D-4A67-AD50-334BC99E0226}" destId="{8E84EBCC-FAB4-460C-BC66-08CBC1EC1053}" srcOrd="0" destOrd="0" presId="urn:microsoft.com/office/officeart/2005/8/layout/process5"/>
    <dgm:cxn modelId="{FAB1F9F0-999E-4F9C-B316-6D59B9A9607C}" srcId="{F0E0D23B-DF8D-4A67-AD50-334BC99E0226}" destId="{265AB54B-1F4D-420D-A5C0-A6A24E84952B}" srcOrd="4" destOrd="0" parTransId="{674CFEBA-EB20-4A1E-B3E6-F8971DB06031}" sibTransId="{1DEF5F64-F17C-4BFD-865D-203CECBD0FA2}"/>
    <dgm:cxn modelId="{CCD180F7-731D-4B16-B007-77A53DAA01FA}" type="presOf" srcId="{DF6B4F4A-D00D-49B5-8CFE-587BE27CA324}" destId="{B22D8ECD-E96B-4F39-A339-64AD10241E14}" srcOrd="0" destOrd="0" presId="urn:microsoft.com/office/officeart/2005/8/layout/process5"/>
    <dgm:cxn modelId="{8E533EF8-293A-46FB-B9AD-73C47F52CC52}" type="presOf" srcId="{F19A3904-3C35-4DF2-B196-04E2A589479C}" destId="{1BD8EEE8-2ACE-4115-BB8D-9C842018AAE9}" srcOrd="0" destOrd="0" presId="urn:microsoft.com/office/officeart/2005/8/layout/process5"/>
    <dgm:cxn modelId="{D03F6DFD-EFE8-4A31-A567-EF0E068214B2}" srcId="{F0E0D23B-DF8D-4A67-AD50-334BC99E0226}" destId="{DF6B4F4A-D00D-49B5-8CFE-587BE27CA324}" srcOrd="2" destOrd="0" parTransId="{7FDD8385-D54D-4851-8E91-4CEBEFC95B2D}" sibTransId="{99458FA1-9948-49F1-AD06-16968B35E8E3}"/>
    <dgm:cxn modelId="{B5A868FF-F851-422A-8EAA-042A54C3E0D1}" srcId="{F0E0D23B-DF8D-4A67-AD50-334BC99E0226}" destId="{198149FA-1DC8-44EC-882F-1C7515231785}" srcOrd="7" destOrd="0" parTransId="{32DA1953-4703-46FA-A621-D7B97DFE50B9}" sibTransId="{CD780666-D0A3-4DB0-8C19-C2CD4B5FCD8C}"/>
    <dgm:cxn modelId="{E35D95FF-F66A-461B-9F66-045785C8CD82}" type="presOf" srcId="{C981E8B8-C5D4-45F7-BF28-A6A3A1ECE181}" destId="{99A4EF19-97DF-466C-BBDA-4BE664BE89C6}" srcOrd="0" destOrd="0" presId="urn:microsoft.com/office/officeart/2005/8/layout/process5"/>
    <dgm:cxn modelId="{7C5AC078-9660-4C71-AB2C-F010261522A3}" type="presParOf" srcId="{8E84EBCC-FAB4-460C-BC66-08CBC1EC1053}" destId="{8627B862-DC4D-47B5-80D4-1A90C09DF1BF}" srcOrd="0" destOrd="0" presId="urn:microsoft.com/office/officeart/2005/8/layout/process5"/>
    <dgm:cxn modelId="{15DCCC51-92E8-4D65-B51B-B9E60A3D812E}" type="presParOf" srcId="{8E84EBCC-FAB4-460C-BC66-08CBC1EC1053}" destId="{187A50D8-91B7-45FF-A41F-A17BA9A16502}" srcOrd="1" destOrd="0" presId="urn:microsoft.com/office/officeart/2005/8/layout/process5"/>
    <dgm:cxn modelId="{C28FE243-074D-42A0-A321-65DD0D36B20D}" type="presParOf" srcId="{187A50D8-91B7-45FF-A41F-A17BA9A16502}" destId="{4857C06B-3541-4671-80A7-CB49DB536815}" srcOrd="0" destOrd="0" presId="urn:microsoft.com/office/officeart/2005/8/layout/process5"/>
    <dgm:cxn modelId="{20101D7C-D28F-4F74-A608-0C9D69C9714F}" type="presParOf" srcId="{8E84EBCC-FAB4-460C-BC66-08CBC1EC1053}" destId="{1BD8EEE8-2ACE-4115-BB8D-9C842018AAE9}" srcOrd="2" destOrd="0" presId="urn:microsoft.com/office/officeart/2005/8/layout/process5"/>
    <dgm:cxn modelId="{D8C8165E-9106-46DC-BD5D-46279C091302}" type="presParOf" srcId="{8E84EBCC-FAB4-460C-BC66-08CBC1EC1053}" destId="{BFDFB6A7-3198-4EFA-9D4D-A144F9447197}" srcOrd="3" destOrd="0" presId="urn:microsoft.com/office/officeart/2005/8/layout/process5"/>
    <dgm:cxn modelId="{D7147619-7092-45EB-9A2E-FCDC7FF7475B}" type="presParOf" srcId="{BFDFB6A7-3198-4EFA-9D4D-A144F9447197}" destId="{43C692BF-C8D9-433A-B1F1-651691FE4A29}" srcOrd="0" destOrd="0" presId="urn:microsoft.com/office/officeart/2005/8/layout/process5"/>
    <dgm:cxn modelId="{DFBCFA34-B6A6-43E0-9B2C-B9115AA431E4}" type="presParOf" srcId="{8E84EBCC-FAB4-460C-BC66-08CBC1EC1053}" destId="{B22D8ECD-E96B-4F39-A339-64AD10241E14}" srcOrd="4" destOrd="0" presId="urn:microsoft.com/office/officeart/2005/8/layout/process5"/>
    <dgm:cxn modelId="{AF32430F-02E9-48D0-908B-97D9FC4C93DF}" type="presParOf" srcId="{8E84EBCC-FAB4-460C-BC66-08CBC1EC1053}" destId="{E597E0BB-62FF-4D10-B6B6-94138B7E9048}" srcOrd="5" destOrd="0" presId="urn:microsoft.com/office/officeart/2005/8/layout/process5"/>
    <dgm:cxn modelId="{F8BDA2F5-1459-49AD-9DF1-BEDA9E0DC479}" type="presParOf" srcId="{E597E0BB-62FF-4D10-B6B6-94138B7E9048}" destId="{A6AE75DE-1C85-48D2-876B-0FF4C6F1DAED}" srcOrd="0" destOrd="0" presId="urn:microsoft.com/office/officeart/2005/8/layout/process5"/>
    <dgm:cxn modelId="{A6D7E054-11E4-47D8-BA65-89263046736C}" type="presParOf" srcId="{8E84EBCC-FAB4-460C-BC66-08CBC1EC1053}" destId="{BE6797BD-6656-400B-8379-3DBC81FD8458}" srcOrd="6" destOrd="0" presId="urn:microsoft.com/office/officeart/2005/8/layout/process5"/>
    <dgm:cxn modelId="{7F3B10D7-1355-4D3F-95CB-223026CE3B48}" type="presParOf" srcId="{8E84EBCC-FAB4-460C-BC66-08CBC1EC1053}" destId="{99A4EF19-97DF-466C-BBDA-4BE664BE89C6}" srcOrd="7" destOrd="0" presId="urn:microsoft.com/office/officeart/2005/8/layout/process5"/>
    <dgm:cxn modelId="{66269171-1476-45BD-9B00-EA52140F31B8}" type="presParOf" srcId="{99A4EF19-97DF-466C-BBDA-4BE664BE89C6}" destId="{5C36940B-ED86-4CA4-AC36-267AEB7686A4}" srcOrd="0" destOrd="0" presId="urn:microsoft.com/office/officeart/2005/8/layout/process5"/>
    <dgm:cxn modelId="{0ADD0727-8502-4A77-9107-CFB613342F1B}" type="presParOf" srcId="{8E84EBCC-FAB4-460C-BC66-08CBC1EC1053}" destId="{E2D90F8A-F0CB-495E-88E8-D6BE2212A88B}" srcOrd="8" destOrd="0" presId="urn:microsoft.com/office/officeart/2005/8/layout/process5"/>
    <dgm:cxn modelId="{F4100FE8-775D-40C9-BADF-581CF950DD60}" type="presParOf" srcId="{8E84EBCC-FAB4-460C-BC66-08CBC1EC1053}" destId="{9C609B14-2242-4772-998F-85EBC5710A1D}" srcOrd="9" destOrd="0" presId="urn:microsoft.com/office/officeart/2005/8/layout/process5"/>
    <dgm:cxn modelId="{3B0BF70D-4EA8-48CD-81E7-A2DCB6823798}" type="presParOf" srcId="{9C609B14-2242-4772-998F-85EBC5710A1D}" destId="{E374D9FB-9251-49FD-AC11-646CCE7FD494}" srcOrd="0" destOrd="0" presId="urn:microsoft.com/office/officeart/2005/8/layout/process5"/>
    <dgm:cxn modelId="{28165CAA-CDFC-4FC9-ACD9-E087E2CA0D0C}" type="presParOf" srcId="{8E84EBCC-FAB4-460C-BC66-08CBC1EC1053}" destId="{732E28D3-94BC-4AA4-B942-751721F5DA75}" srcOrd="10" destOrd="0" presId="urn:microsoft.com/office/officeart/2005/8/layout/process5"/>
    <dgm:cxn modelId="{67EA9115-EE46-48E4-A5D3-63104555EDEA}" type="presParOf" srcId="{8E84EBCC-FAB4-460C-BC66-08CBC1EC1053}" destId="{99BA49BC-5186-417A-A4BB-4077FE108AC0}" srcOrd="11" destOrd="0" presId="urn:microsoft.com/office/officeart/2005/8/layout/process5"/>
    <dgm:cxn modelId="{88E5E3DA-E20B-45A8-A0EA-7A6E142BA24F}" type="presParOf" srcId="{99BA49BC-5186-417A-A4BB-4077FE108AC0}" destId="{A9EFD494-E2CF-437D-A8B7-F53E08885A42}" srcOrd="0" destOrd="0" presId="urn:microsoft.com/office/officeart/2005/8/layout/process5"/>
    <dgm:cxn modelId="{335E300F-886F-4668-B530-9D39A96F3C77}" type="presParOf" srcId="{8E84EBCC-FAB4-460C-BC66-08CBC1EC1053}" destId="{A2AD46EE-A23C-414B-84F4-025436224E41}" srcOrd="12" destOrd="0" presId="urn:microsoft.com/office/officeart/2005/8/layout/process5"/>
    <dgm:cxn modelId="{2ACA14F7-105E-4DB6-BACD-9ECABE4F0800}" type="presParOf" srcId="{8E84EBCC-FAB4-460C-BC66-08CBC1EC1053}" destId="{BC14F0FF-0212-4560-8B9D-218FC7030CD0}" srcOrd="13" destOrd="0" presId="urn:microsoft.com/office/officeart/2005/8/layout/process5"/>
    <dgm:cxn modelId="{FBA5C0EB-E024-4DAA-AD2D-C9C8A6BD7CB9}" type="presParOf" srcId="{BC14F0FF-0212-4560-8B9D-218FC7030CD0}" destId="{FB86DC04-2FE1-4C45-884A-6C7D7EC588A6}" srcOrd="0" destOrd="0" presId="urn:microsoft.com/office/officeart/2005/8/layout/process5"/>
    <dgm:cxn modelId="{65FF4751-1132-45BB-8628-3295BB0D8DE5}" type="presParOf" srcId="{8E84EBCC-FAB4-460C-BC66-08CBC1EC1053}" destId="{9612505E-910F-4195-8248-87452926A29B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1FEC565-B138-40D7-992E-9DF0EB692F0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F1010F0-400C-4F9C-970B-370D58E49AF4}">
      <dgm:prSet phldrT="[Text]"/>
      <dgm:spPr/>
      <dgm:t>
        <a:bodyPr/>
        <a:lstStyle/>
        <a:p>
          <a:r>
            <a:rPr lang="en-NL" dirty="0"/>
            <a:t>25.1</a:t>
          </a:r>
        </a:p>
      </dgm:t>
    </dgm:pt>
    <dgm:pt modelId="{3D873E2C-0CA1-4D8E-8407-D92C2C76CE11}" type="parTrans" cxnId="{18DFBAC2-DBE3-419F-9346-F699252725A8}">
      <dgm:prSet/>
      <dgm:spPr/>
      <dgm:t>
        <a:bodyPr/>
        <a:lstStyle/>
        <a:p>
          <a:endParaRPr lang="en-NL"/>
        </a:p>
      </dgm:t>
    </dgm:pt>
    <dgm:pt modelId="{2732DF66-47AA-4856-94C0-D53EEC150CAF}" type="sibTrans" cxnId="{18DFBAC2-DBE3-419F-9346-F699252725A8}">
      <dgm:prSet/>
      <dgm:spPr/>
      <dgm:t>
        <a:bodyPr/>
        <a:lstStyle/>
        <a:p>
          <a:endParaRPr lang="en-NL"/>
        </a:p>
      </dgm:t>
    </dgm:pt>
    <dgm:pt modelId="{59C8D5B8-3B4F-4042-B3D1-EC5427520424}">
      <dgm:prSet phldrT="[Text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z="1400" b="1" i="0" dirty="0">
              <a:solidFill>
                <a:srgbClr val="000000"/>
              </a:solidFill>
              <a:effectLst/>
              <a:latin typeface="Aktiv Grotesk reg"/>
            </a:rPr>
            <a:t>Denial of Service: Regular Expression</a:t>
          </a:r>
          <a:endParaRPr lang="en-NL" sz="1400" b="1" dirty="0"/>
        </a:p>
      </dgm:t>
    </dgm:pt>
    <dgm:pt modelId="{460210F7-6EC1-40F1-B4AA-9FA31D3F82C6}" type="parTrans" cxnId="{26089679-63CD-4BA0-A39D-7A7F9869BBBE}">
      <dgm:prSet/>
      <dgm:spPr/>
      <dgm:t>
        <a:bodyPr/>
        <a:lstStyle/>
        <a:p>
          <a:endParaRPr lang="en-NL"/>
        </a:p>
      </dgm:t>
    </dgm:pt>
    <dgm:pt modelId="{F2BB53CC-CB95-46BF-8EE0-7971EF257AA1}" type="sibTrans" cxnId="{26089679-63CD-4BA0-A39D-7A7F9869BBBE}">
      <dgm:prSet/>
      <dgm:spPr/>
      <dgm:t>
        <a:bodyPr/>
        <a:lstStyle/>
        <a:p>
          <a:endParaRPr lang="en-NL"/>
        </a:p>
      </dgm:t>
    </dgm:pt>
    <dgm:pt modelId="{B0E2AA2D-B8FE-47B9-AD5A-F050FC3764E1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z="1400" b="1" i="0" dirty="0">
              <a:solidFill>
                <a:srgbClr val="000000"/>
              </a:solidFill>
              <a:effectLst/>
              <a:latin typeface="Aktiv Grotesk reg"/>
            </a:rPr>
            <a:t>Insecure Transport</a:t>
          </a:r>
        </a:p>
      </dgm:t>
    </dgm:pt>
    <dgm:pt modelId="{C01F8DEC-9134-4C89-9471-B17F1D7FA6C3}" type="parTrans" cxnId="{D8C1B6B2-F02A-4DB1-8B9D-1290E8F688F5}">
      <dgm:prSet/>
      <dgm:spPr/>
      <dgm:t>
        <a:bodyPr/>
        <a:lstStyle/>
        <a:p>
          <a:endParaRPr lang="en-NL"/>
        </a:p>
      </dgm:t>
    </dgm:pt>
    <dgm:pt modelId="{E2499CCE-1EB6-4D1F-AC3B-7F1B9F0EF8FA}" type="sibTrans" cxnId="{D8C1B6B2-F02A-4DB1-8B9D-1290E8F688F5}">
      <dgm:prSet/>
      <dgm:spPr/>
      <dgm:t>
        <a:bodyPr/>
        <a:lstStyle/>
        <a:p>
          <a:endParaRPr lang="en-NL"/>
        </a:p>
      </dgm:t>
    </dgm:pt>
    <dgm:pt modelId="{85F1F0EB-1F59-4419-9814-72FD82ABEC51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z="1400" b="1" i="0" dirty="0">
              <a:solidFill>
                <a:srgbClr val="000000"/>
              </a:solidFill>
              <a:effectLst/>
              <a:latin typeface="Aktiv Grotesk reg"/>
            </a:rPr>
            <a:t>Missing XML Validation</a:t>
          </a:r>
        </a:p>
      </dgm:t>
    </dgm:pt>
    <dgm:pt modelId="{285688D9-30B0-4A60-A1F6-D8C0E0852E0B}" type="parTrans" cxnId="{4A3B1808-83DB-4A56-B624-4117F20E65AC}">
      <dgm:prSet/>
      <dgm:spPr/>
      <dgm:t>
        <a:bodyPr/>
        <a:lstStyle/>
        <a:p>
          <a:endParaRPr lang="en-NL"/>
        </a:p>
      </dgm:t>
    </dgm:pt>
    <dgm:pt modelId="{0D7B9CB3-3AD0-49AA-8EC6-487FF64FFEF2}" type="sibTrans" cxnId="{4A3B1808-83DB-4A56-B624-4117F20E65AC}">
      <dgm:prSet/>
      <dgm:spPr/>
      <dgm:t>
        <a:bodyPr/>
        <a:lstStyle/>
        <a:p>
          <a:endParaRPr lang="en-NL"/>
        </a:p>
      </dgm:t>
    </dgm:pt>
    <dgm:pt modelId="{5E6169C3-8BA1-4825-A879-0925729AA164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z="1400" b="1" i="0" dirty="0">
              <a:solidFill>
                <a:srgbClr val="000000"/>
              </a:solidFill>
              <a:effectLst/>
              <a:latin typeface="Aktiv Grotesk reg"/>
            </a:rPr>
            <a:t>Path Manipulation: Zip Entry Overwrite</a:t>
          </a:r>
        </a:p>
      </dgm:t>
    </dgm:pt>
    <dgm:pt modelId="{7ED33E78-0825-4C45-AEBA-DBE6540FCA58}" type="parTrans" cxnId="{C1990435-7FE5-4C7A-8F79-8D364824DABD}">
      <dgm:prSet/>
      <dgm:spPr/>
      <dgm:t>
        <a:bodyPr/>
        <a:lstStyle/>
        <a:p>
          <a:endParaRPr lang="en-NL"/>
        </a:p>
      </dgm:t>
    </dgm:pt>
    <dgm:pt modelId="{0898047C-6314-4B81-85DF-EB3919412C54}" type="sibTrans" cxnId="{C1990435-7FE5-4C7A-8F79-8D364824DABD}">
      <dgm:prSet/>
      <dgm:spPr/>
      <dgm:t>
        <a:bodyPr/>
        <a:lstStyle/>
        <a:p>
          <a:endParaRPr lang="en-NL"/>
        </a:p>
      </dgm:t>
    </dgm:pt>
    <dgm:pt modelId="{5951239E-31E2-4017-95E1-2FC9395E1506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z="1400" b="1" i="0">
              <a:solidFill>
                <a:srgbClr val="000000"/>
              </a:solidFill>
              <a:effectLst/>
              <a:latin typeface="Aktiv Grotesk reg"/>
            </a:rPr>
            <a:t>Server-Side Request Forgery</a:t>
          </a:r>
          <a:endParaRPr lang="en-US" sz="1400" b="1" i="0" dirty="0">
            <a:solidFill>
              <a:srgbClr val="000000"/>
            </a:solidFill>
            <a:effectLst/>
            <a:latin typeface="Aktiv Grotesk reg"/>
          </a:endParaRPr>
        </a:p>
      </dgm:t>
    </dgm:pt>
    <dgm:pt modelId="{387DF178-4A3E-4768-815F-9CCE9C22CCA9}" type="parTrans" cxnId="{3A39F641-55D2-4F4A-B183-B9ECB6F1A558}">
      <dgm:prSet/>
      <dgm:spPr/>
      <dgm:t>
        <a:bodyPr/>
        <a:lstStyle/>
        <a:p>
          <a:endParaRPr lang="en-NL"/>
        </a:p>
      </dgm:t>
    </dgm:pt>
    <dgm:pt modelId="{A0D5D154-9EC5-4B9E-92F4-D660574AADAA}" type="sibTrans" cxnId="{3A39F641-55D2-4F4A-B183-B9ECB6F1A558}">
      <dgm:prSet/>
      <dgm:spPr/>
      <dgm:t>
        <a:bodyPr/>
        <a:lstStyle/>
        <a:p>
          <a:endParaRPr lang="en-NL"/>
        </a:p>
      </dgm:t>
    </dgm:pt>
    <dgm:pt modelId="{42B4886E-7060-4AE0-903E-A800C6C3AD8D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z="1400" b="1" i="0">
              <a:solidFill>
                <a:srgbClr val="000000"/>
              </a:solidFill>
              <a:effectLst/>
              <a:latin typeface="Aktiv Grotesk reg"/>
            </a:rPr>
            <a:t>Setting Manipulation</a:t>
          </a:r>
          <a:endParaRPr lang="en-US" sz="1400" b="1" i="0" dirty="0">
            <a:solidFill>
              <a:srgbClr val="000000"/>
            </a:solidFill>
            <a:effectLst/>
            <a:latin typeface="Aktiv Grotesk reg"/>
          </a:endParaRPr>
        </a:p>
      </dgm:t>
    </dgm:pt>
    <dgm:pt modelId="{1F73FA3C-1BD8-4EE9-AB69-AE38C81A8A4D}" type="parTrans" cxnId="{580E91DD-5DB2-4FBE-896B-7452D4939B09}">
      <dgm:prSet/>
      <dgm:spPr/>
      <dgm:t>
        <a:bodyPr/>
        <a:lstStyle/>
        <a:p>
          <a:endParaRPr lang="en-NL"/>
        </a:p>
      </dgm:t>
    </dgm:pt>
    <dgm:pt modelId="{D02742FC-1E8C-49B5-9238-F35D08DF0120}" type="sibTrans" cxnId="{580E91DD-5DB2-4FBE-896B-7452D4939B09}">
      <dgm:prSet/>
      <dgm:spPr/>
      <dgm:t>
        <a:bodyPr/>
        <a:lstStyle/>
        <a:p>
          <a:endParaRPr lang="en-NL"/>
        </a:p>
      </dgm:t>
    </dgm:pt>
    <dgm:pt modelId="{B47F4A42-CA91-4F2F-AF1B-ECF243FF54F6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z="1400" b="1" i="0">
              <a:solidFill>
                <a:srgbClr val="000000"/>
              </a:solidFill>
              <a:effectLst/>
              <a:latin typeface="Aktiv Grotesk reg"/>
            </a:rPr>
            <a:t>Unreleased Resource: Database</a:t>
          </a:r>
          <a:endParaRPr lang="en-US" sz="1400" b="1" i="0" dirty="0">
            <a:solidFill>
              <a:srgbClr val="000000"/>
            </a:solidFill>
            <a:effectLst/>
            <a:latin typeface="Aktiv Grotesk reg"/>
          </a:endParaRPr>
        </a:p>
      </dgm:t>
    </dgm:pt>
    <dgm:pt modelId="{7C78B64C-08F4-4DFF-972E-333AA0A520D9}" type="parTrans" cxnId="{5A99918D-F9D2-4930-8DFB-1F9560F6A2D3}">
      <dgm:prSet/>
      <dgm:spPr/>
      <dgm:t>
        <a:bodyPr/>
        <a:lstStyle/>
        <a:p>
          <a:endParaRPr lang="en-NL"/>
        </a:p>
      </dgm:t>
    </dgm:pt>
    <dgm:pt modelId="{D6AF42EB-35BD-4DF5-89CF-D8C7876A092D}" type="sibTrans" cxnId="{5A99918D-F9D2-4930-8DFB-1F9560F6A2D3}">
      <dgm:prSet/>
      <dgm:spPr/>
      <dgm:t>
        <a:bodyPr/>
        <a:lstStyle/>
        <a:p>
          <a:endParaRPr lang="en-NL"/>
        </a:p>
      </dgm:t>
    </dgm:pt>
    <dgm:pt modelId="{70D5AD62-5203-4212-9D14-B37905C5CC3B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z="1400" b="1" i="0">
              <a:solidFill>
                <a:srgbClr val="000000"/>
              </a:solidFill>
              <a:effectLst/>
              <a:latin typeface="Aktiv Grotesk reg"/>
            </a:rPr>
            <a:t>Unreleased Resource: Sockets</a:t>
          </a:r>
          <a:endParaRPr lang="en-US" sz="1400" b="1" i="0" dirty="0">
            <a:solidFill>
              <a:srgbClr val="000000"/>
            </a:solidFill>
            <a:effectLst/>
            <a:latin typeface="Aktiv Grotesk reg"/>
          </a:endParaRPr>
        </a:p>
      </dgm:t>
    </dgm:pt>
    <dgm:pt modelId="{AEE6B710-515A-4A56-A969-CAB1CA96D43E}" type="parTrans" cxnId="{782B1194-D144-4FDE-A0F6-8FBFD0C619D7}">
      <dgm:prSet/>
      <dgm:spPr/>
      <dgm:t>
        <a:bodyPr/>
        <a:lstStyle/>
        <a:p>
          <a:endParaRPr lang="en-NL"/>
        </a:p>
      </dgm:t>
    </dgm:pt>
    <dgm:pt modelId="{C2C5A0C3-5E88-4EDF-8D09-2E7CABD782AB}" type="sibTrans" cxnId="{782B1194-D144-4FDE-A0F6-8FBFD0C619D7}">
      <dgm:prSet/>
      <dgm:spPr/>
      <dgm:t>
        <a:bodyPr/>
        <a:lstStyle/>
        <a:p>
          <a:endParaRPr lang="en-NL"/>
        </a:p>
      </dgm:t>
    </dgm:pt>
    <dgm:pt modelId="{230C084B-ADD6-4BB8-80EA-26E64A44A6C3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z="1400" b="1" i="0" dirty="0">
              <a:solidFill>
                <a:srgbClr val="000000"/>
              </a:solidFill>
              <a:effectLst/>
              <a:latin typeface="Aktiv Grotesk reg"/>
            </a:rPr>
            <a:t>XML Entity Expansion Injection</a:t>
          </a:r>
        </a:p>
      </dgm:t>
    </dgm:pt>
    <dgm:pt modelId="{DDDFE443-0DE8-4B9B-9F20-35FB875B8360}" type="parTrans" cxnId="{F2DB51B3-966F-4BD6-8F92-DB812ACEEA32}">
      <dgm:prSet/>
      <dgm:spPr/>
      <dgm:t>
        <a:bodyPr/>
        <a:lstStyle/>
        <a:p>
          <a:endParaRPr lang="en-NL"/>
        </a:p>
      </dgm:t>
    </dgm:pt>
    <dgm:pt modelId="{6A3EFF58-875F-40E6-925A-6A5B0C366EF7}" type="sibTrans" cxnId="{F2DB51B3-966F-4BD6-8F92-DB812ACEEA32}">
      <dgm:prSet/>
      <dgm:spPr/>
      <dgm:t>
        <a:bodyPr/>
        <a:lstStyle/>
        <a:p>
          <a:endParaRPr lang="en-NL"/>
        </a:p>
      </dgm:t>
    </dgm:pt>
    <dgm:pt modelId="{76AAEACD-8163-4A1E-BF1A-B2A2B601150F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z="1400" b="1" i="0" dirty="0">
              <a:solidFill>
                <a:srgbClr val="000000"/>
              </a:solidFill>
              <a:effectLst/>
              <a:latin typeface="Aktiv Grotesk reg"/>
            </a:rPr>
            <a:t>XML External Entity Injection</a:t>
          </a:r>
        </a:p>
      </dgm:t>
    </dgm:pt>
    <dgm:pt modelId="{EF643AE1-71C0-4732-AE11-D0B00B5A55B3}" type="parTrans" cxnId="{E7510FF4-617D-4FBC-A35D-AD31045CBA8A}">
      <dgm:prSet/>
      <dgm:spPr/>
      <dgm:t>
        <a:bodyPr/>
        <a:lstStyle/>
        <a:p>
          <a:endParaRPr lang="en-NL"/>
        </a:p>
      </dgm:t>
    </dgm:pt>
    <dgm:pt modelId="{2B0569DD-B0B9-43B5-96C2-7E7E66CAD368}" type="sibTrans" cxnId="{E7510FF4-617D-4FBC-A35D-AD31045CBA8A}">
      <dgm:prSet/>
      <dgm:spPr/>
      <dgm:t>
        <a:bodyPr/>
        <a:lstStyle/>
        <a:p>
          <a:endParaRPr lang="en-NL"/>
        </a:p>
      </dgm:t>
    </dgm:pt>
    <dgm:pt modelId="{558C3479-63B2-4A30-A8CC-61302DAB2005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z="1400" b="1" i="0" dirty="0">
              <a:solidFill>
                <a:srgbClr val="000000"/>
              </a:solidFill>
              <a:effectLst/>
              <a:latin typeface="Aktiv Grotesk reg"/>
            </a:rPr>
            <a:t>XML Injection</a:t>
          </a:r>
          <a:endParaRPr lang="en-US" sz="1400" b="1" dirty="0"/>
        </a:p>
      </dgm:t>
    </dgm:pt>
    <dgm:pt modelId="{0D34EB21-C51B-48C2-BFD6-8D119F7B3CDD}" type="parTrans" cxnId="{BAE042A1-4C4A-439D-8563-3ED7BEACD6D5}">
      <dgm:prSet/>
      <dgm:spPr/>
      <dgm:t>
        <a:bodyPr/>
        <a:lstStyle/>
        <a:p>
          <a:endParaRPr lang="en-NL"/>
        </a:p>
      </dgm:t>
    </dgm:pt>
    <dgm:pt modelId="{3A59E5E1-57E8-4D0D-BE3C-8D19FBF06EC6}" type="sibTrans" cxnId="{BAE042A1-4C4A-439D-8563-3ED7BEACD6D5}">
      <dgm:prSet/>
      <dgm:spPr/>
      <dgm:t>
        <a:bodyPr/>
        <a:lstStyle/>
        <a:p>
          <a:endParaRPr lang="en-NL"/>
        </a:p>
      </dgm:t>
    </dgm:pt>
    <dgm:pt modelId="{57369E3D-BF08-4270-8377-EBA7972955FD}" type="pres">
      <dgm:prSet presAssocID="{A1FEC565-B138-40D7-992E-9DF0EB692F01}" presName="Name0" presStyleCnt="0">
        <dgm:presLayoutVars>
          <dgm:chMax/>
          <dgm:chPref/>
          <dgm:dir/>
          <dgm:animLvl val="lvl"/>
        </dgm:presLayoutVars>
      </dgm:prSet>
      <dgm:spPr/>
    </dgm:pt>
    <dgm:pt modelId="{F5EA6947-9816-40B9-8DC8-9714617205B8}" type="pres">
      <dgm:prSet presAssocID="{3F1010F0-400C-4F9C-970B-370D58E49AF4}" presName="composite" presStyleCnt="0"/>
      <dgm:spPr/>
    </dgm:pt>
    <dgm:pt modelId="{EED4C207-BC2D-4ABD-B2C5-98B43F06E911}" type="pres">
      <dgm:prSet presAssocID="{3F1010F0-400C-4F9C-970B-370D58E49AF4}" presName="Parent1" presStyleLbl="node1" presStyleIdx="0" presStyleCnt="2">
        <dgm:presLayoutVars>
          <dgm:chMax val="1"/>
          <dgm:chPref val="1"/>
          <dgm:bulletEnabled val="1"/>
        </dgm:presLayoutVars>
      </dgm:prSet>
      <dgm:spPr/>
    </dgm:pt>
    <dgm:pt modelId="{5AFC6F72-2D24-480A-A6D1-20C2A0523C84}" type="pres">
      <dgm:prSet presAssocID="{3F1010F0-400C-4F9C-970B-370D58E49AF4}" presName="Childtext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C247E3DA-9DA2-468B-80E6-D947D397BC0B}" type="pres">
      <dgm:prSet presAssocID="{3F1010F0-400C-4F9C-970B-370D58E49AF4}" presName="BalanceSpacing" presStyleCnt="0"/>
      <dgm:spPr/>
    </dgm:pt>
    <dgm:pt modelId="{4DC8A05B-E034-47E0-879E-FFE9814D1538}" type="pres">
      <dgm:prSet presAssocID="{3F1010F0-400C-4F9C-970B-370D58E49AF4}" presName="BalanceSpacing1" presStyleCnt="0"/>
      <dgm:spPr/>
    </dgm:pt>
    <dgm:pt modelId="{DBC209B1-FCC3-48F6-92A6-A32B0AA3010E}" type="pres">
      <dgm:prSet presAssocID="{2732DF66-47AA-4856-94C0-D53EEC150CAF}" presName="Accent1Text" presStyleLbl="node1" presStyleIdx="1" presStyleCnt="2"/>
      <dgm:spPr/>
    </dgm:pt>
  </dgm:ptLst>
  <dgm:cxnLst>
    <dgm:cxn modelId="{920E7804-6F21-434C-B960-B4F6BCED06C7}" type="presOf" srcId="{A1FEC565-B138-40D7-992E-9DF0EB692F01}" destId="{57369E3D-BF08-4270-8377-EBA7972955FD}" srcOrd="0" destOrd="0" presId="urn:microsoft.com/office/officeart/2008/layout/AlternatingHexagons"/>
    <dgm:cxn modelId="{4A3B1808-83DB-4A56-B624-4117F20E65AC}" srcId="{3F1010F0-400C-4F9C-970B-370D58E49AF4}" destId="{85F1F0EB-1F59-4419-9814-72FD82ABEC51}" srcOrd="2" destOrd="0" parTransId="{285688D9-30B0-4A60-A1F6-D8C0E0852E0B}" sibTransId="{0D7B9CB3-3AD0-49AA-8EC6-487FF64FFEF2}"/>
    <dgm:cxn modelId="{2F2CA615-B611-4575-872D-5B32E6762928}" type="presOf" srcId="{3F1010F0-400C-4F9C-970B-370D58E49AF4}" destId="{EED4C207-BC2D-4ABD-B2C5-98B43F06E911}" srcOrd="0" destOrd="0" presId="urn:microsoft.com/office/officeart/2008/layout/AlternatingHexagons"/>
    <dgm:cxn modelId="{A1099925-6525-426F-B45B-E7C30A106E26}" type="presOf" srcId="{2732DF66-47AA-4856-94C0-D53EEC150CAF}" destId="{DBC209B1-FCC3-48F6-92A6-A32B0AA3010E}" srcOrd="0" destOrd="0" presId="urn:microsoft.com/office/officeart/2008/layout/AlternatingHexagons"/>
    <dgm:cxn modelId="{053D682F-1F22-4AA0-B691-1513530257D8}" type="presOf" srcId="{5E6169C3-8BA1-4825-A879-0925729AA164}" destId="{5AFC6F72-2D24-480A-A6D1-20C2A0523C84}" srcOrd="0" destOrd="3" presId="urn:microsoft.com/office/officeart/2008/layout/AlternatingHexagons"/>
    <dgm:cxn modelId="{C1990435-7FE5-4C7A-8F79-8D364824DABD}" srcId="{3F1010F0-400C-4F9C-970B-370D58E49AF4}" destId="{5E6169C3-8BA1-4825-A879-0925729AA164}" srcOrd="3" destOrd="0" parTransId="{7ED33E78-0825-4C45-AEBA-DBE6540FCA58}" sibTransId="{0898047C-6314-4B81-85DF-EB3919412C54}"/>
    <dgm:cxn modelId="{3A39F641-55D2-4F4A-B183-B9ECB6F1A558}" srcId="{3F1010F0-400C-4F9C-970B-370D58E49AF4}" destId="{5951239E-31E2-4017-95E1-2FC9395E1506}" srcOrd="4" destOrd="0" parTransId="{387DF178-4A3E-4768-815F-9CCE9C22CCA9}" sibTransId="{A0D5D154-9EC5-4B9E-92F4-D660574AADAA}"/>
    <dgm:cxn modelId="{A9D00D46-94E3-4058-8F58-C4392A105007}" type="presOf" srcId="{558C3479-63B2-4A30-A8CC-61302DAB2005}" destId="{5AFC6F72-2D24-480A-A6D1-20C2A0523C84}" srcOrd="0" destOrd="10" presId="urn:microsoft.com/office/officeart/2008/layout/AlternatingHexagons"/>
    <dgm:cxn modelId="{EBE7CF4A-0A97-4D97-844F-C5AAE74C944C}" type="presOf" srcId="{76AAEACD-8163-4A1E-BF1A-B2A2B601150F}" destId="{5AFC6F72-2D24-480A-A6D1-20C2A0523C84}" srcOrd="0" destOrd="9" presId="urn:microsoft.com/office/officeart/2008/layout/AlternatingHexagons"/>
    <dgm:cxn modelId="{C11B8E4C-A588-49BE-A5E3-74DC40961D4C}" type="presOf" srcId="{B47F4A42-CA91-4F2F-AF1B-ECF243FF54F6}" destId="{5AFC6F72-2D24-480A-A6D1-20C2A0523C84}" srcOrd="0" destOrd="6" presId="urn:microsoft.com/office/officeart/2008/layout/AlternatingHexagons"/>
    <dgm:cxn modelId="{26089679-63CD-4BA0-A39D-7A7F9869BBBE}" srcId="{3F1010F0-400C-4F9C-970B-370D58E49AF4}" destId="{59C8D5B8-3B4F-4042-B3D1-EC5427520424}" srcOrd="0" destOrd="0" parTransId="{460210F7-6EC1-40F1-B4AA-9FA31D3F82C6}" sibTransId="{F2BB53CC-CB95-46BF-8EE0-7971EF257AA1}"/>
    <dgm:cxn modelId="{D0C3BF7A-8E99-4EEE-A03F-E97B16AAC513}" type="presOf" srcId="{70D5AD62-5203-4212-9D14-B37905C5CC3B}" destId="{5AFC6F72-2D24-480A-A6D1-20C2A0523C84}" srcOrd="0" destOrd="7" presId="urn:microsoft.com/office/officeart/2008/layout/AlternatingHexagons"/>
    <dgm:cxn modelId="{5A99918D-F9D2-4930-8DFB-1F9560F6A2D3}" srcId="{3F1010F0-400C-4F9C-970B-370D58E49AF4}" destId="{B47F4A42-CA91-4F2F-AF1B-ECF243FF54F6}" srcOrd="6" destOrd="0" parTransId="{7C78B64C-08F4-4DFF-972E-333AA0A520D9}" sibTransId="{D6AF42EB-35BD-4DF5-89CF-D8C7876A092D}"/>
    <dgm:cxn modelId="{782B1194-D144-4FDE-A0F6-8FBFD0C619D7}" srcId="{3F1010F0-400C-4F9C-970B-370D58E49AF4}" destId="{70D5AD62-5203-4212-9D14-B37905C5CC3B}" srcOrd="7" destOrd="0" parTransId="{AEE6B710-515A-4A56-A969-CAB1CA96D43E}" sibTransId="{C2C5A0C3-5E88-4EDF-8D09-2E7CABD782AB}"/>
    <dgm:cxn modelId="{8478B89F-2737-4795-BF87-968120D46AA4}" type="presOf" srcId="{42B4886E-7060-4AE0-903E-A800C6C3AD8D}" destId="{5AFC6F72-2D24-480A-A6D1-20C2A0523C84}" srcOrd="0" destOrd="5" presId="urn:microsoft.com/office/officeart/2008/layout/AlternatingHexagons"/>
    <dgm:cxn modelId="{BAE042A1-4C4A-439D-8563-3ED7BEACD6D5}" srcId="{3F1010F0-400C-4F9C-970B-370D58E49AF4}" destId="{558C3479-63B2-4A30-A8CC-61302DAB2005}" srcOrd="10" destOrd="0" parTransId="{0D34EB21-C51B-48C2-BFD6-8D119F7B3CDD}" sibTransId="{3A59E5E1-57E8-4D0D-BE3C-8D19FBF06EC6}"/>
    <dgm:cxn modelId="{CEDAF9A8-1F0E-4FE6-BFC5-C41214370587}" type="presOf" srcId="{85F1F0EB-1F59-4419-9814-72FD82ABEC51}" destId="{5AFC6F72-2D24-480A-A6D1-20C2A0523C84}" srcOrd="0" destOrd="2" presId="urn:microsoft.com/office/officeart/2008/layout/AlternatingHexagons"/>
    <dgm:cxn modelId="{D8C1B6B2-F02A-4DB1-8B9D-1290E8F688F5}" srcId="{3F1010F0-400C-4F9C-970B-370D58E49AF4}" destId="{B0E2AA2D-B8FE-47B9-AD5A-F050FC3764E1}" srcOrd="1" destOrd="0" parTransId="{C01F8DEC-9134-4C89-9471-B17F1D7FA6C3}" sibTransId="{E2499CCE-1EB6-4D1F-AC3B-7F1B9F0EF8FA}"/>
    <dgm:cxn modelId="{F2DB51B3-966F-4BD6-8F92-DB812ACEEA32}" srcId="{3F1010F0-400C-4F9C-970B-370D58E49AF4}" destId="{230C084B-ADD6-4BB8-80EA-26E64A44A6C3}" srcOrd="8" destOrd="0" parTransId="{DDDFE443-0DE8-4B9B-9F20-35FB875B8360}" sibTransId="{6A3EFF58-875F-40E6-925A-6A5B0C366EF7}"/>
    <dgm:cxn modelId="{930122BE-CD3E-4459-BD15-4BC55EF3D887}" type="presOf" srcId="{59C8D5B8-3B4F-4042-B3D1-EC5427520424}" destId="{5AFC6F72-2D24-480A-A6D1-20C2A0523C84}" srcOrd="0" destOrd="0" presId="urn:microsoft.com/office/officeart/2008/layout/AlternatingHexagons"/>
    <dgm:cxn modelId="{18DFBAC2-DBE3-419F-9346-F699252725A8}" srcId="{A1FEC565-B138-40D7-992E-9DF0EB692F01}" destId="{3F1010F0-400C-4F9C-970B-370D58E49AF4}" srcOrd="0" destOrd="0" parTransId="{3D873E2C-0CA1-4D8E-8407-D92C2C76CE11}" sibTransId="{2732DF66-47AA-4856-94C0-D53EEC150CAF}"/>
    <dgm:cxn modelId="{520C20C6-EB19-444E-BCEA-93C0C04C126C}" type="presOf" srcId="{230C084B-ADD6-4BB8-80EA-26E64A44A6C3}" destId="{5AFC6F72-2D24-480A-A6D1-20C2A0523C84}" srcOrd="0" destOrd="8" presId="urn:microsoft.com/office/officeart/2008/layout/AlternatingHexagons"/>
    <dgm:cxn modelId="{224547C9-E663-42FB-9289-9167CE1C87FF}" type="presOf" srcId="{B0E2AA2D-B8FE-47B9-AD5A-F050FC3764E1}" destId="{5AFC6F72-2D24-480A-A6D1-20C2A0523C84}" srcOrd="0" destOrd="1" presId="urn:microsoft.com/office/officeart/2008/layout/AlternatingHexagons"/>
    <dgm:cxn modelId="{580E91DD-5DB2-4FBE-896B-7452D4939B09}" srcId="{3F1010F0-400C-4F9C-970B-370D58E49AF4}" destId="{42B4886E-7060-4AE0-903E-A800C6C3AD8D}" srcOrd="5" destOrd="0" parTransId="{1F73FA3C-1BD8-4EE9-AB69-AE38C81A8A4D}" sibTransId="{D02742FC-1E8C-49B5-9238-F35D08DF0120}"/>
    <dgm:cxn modelId="{E7510FF4-617D-4FBC-A35D-AD31045CBA8A}" srcId="{3F1010F0-400C-4F9C-970B-370D58E49AF4}" destId="{76AAEACD-8163-4A1E-BF1A-B2A2B601150F}" srcOrd="9" destOrd="0" parTransId="{EF643AE1-71C0-4732-AE11-D0B00B5A55B3}" sibTransId="{2B0569DD-B0B9-43B5-96C2-7E7E66CAD368}"/>
    <dgm:cxn modelId="{5BA82AF7-60D5-4030-BDE0-7659ED2F5B1E}" type="presOf" srcId="{5951239E-31E2-4017-95E1-2FC9395E1506}" destId="{5AFC6F72-2D24-480A-A6D1-20C2A0523C84}" srcOrd="0" destOrd="4" presId="urn:microsoft.com/office/officeart/2008/layout/AlternatingHexagons"/>
    <dgm:cxn modelId="{903D2869-F501-4D30-AB61-ED3C0B7495C5}" type="presParOf" srcId="{57369E3D-BF08-4270-8377-EBA7972955FD}" destId="{F5EA6947-9816-40B9-8DC8-9714617205B8}" srcOrd="0" destOrd="0" presId="urn:microsoft.com/office/officeart/2008/layout/AlternatingHexagons"/>
    <dgm:cxn modelId="{A41F5737-C06B-476C-A7A4-EE72364542CE}" type="presParOf" srcId="{F5EA6947-9816-40B9-8DC8-9714617205B8}" destId="{EED4C207-BC2D-4ABD-B2C5-98B43F06E911}" srcOrd="0" destOrd="0" presId="urn:microsoft.com/office/officeart/2008/layout/AlternatingHexagons"/>
    <dgm:cxn modelId="{07422FA2-7C5C-41AE-86B4-F0D031ED980E}" type="presParOf" srcId="{F5EA6947-9816-40B9-8DC8-9714617205B8}" destId="{5AFC6F72-2D24-480A-A6D1-20C2A0523C84}" srcOrd="1" destOrd="0" presId="urn:microsoft.com/office/officeart/2008/layout/AlternatingHexagons"/>
    <dgm:cxn modelId="{470F94FE-112A-4A57-9575-406B8B3AD548}" type="presParOf" srcId="{F5EA6947-9816-40B9-8DC8-9714617205B8}" destId="{C247E3DA-9DA2-468B-80E6-D947D397BC0B}" srcOrd="2" destOrd="0" presId="urn:microsoft.com/office/officeart/2008/layout/AlternatingHexagons"/>
    <dgm:cxn modelId="{5B45FCCE-633C-457C-BB8D-3832D2499E69}" type="presParOf" srcId="{F5EA6947-9816-40B9-8DC8-9714617205B8}" destId="{4DC8A05B-E034-47E0-879E-FFE9814D1538}" srcOrd="3" destOrd="0" presId="urn:microsoft.com/office/officeart/2008/layout/AlternatingHexagons"/>
    <dgm:cxn modelId="{18426D22-0302-483F-975D-7C88EF752754}" type="presParOf" srcId="{F5EA6947-9816-40B9-8DC8-9714617205B8}" destId="{DBC209B1-FCC3-48F6-92A6-A32B0AA3010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06FCBE2-5301-43A6-88D0-359869621D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ABF50ACD-C059-4CE3-BDCE-F07322F390B6}">
      <dgm:prSet phldrT="[Text]"/>
      <dgm:spPr/>
      <dgm:t>
        <a:bodyPr/>
        <a:lstStyle/>
        <a:p>
          <a:r>
            <a:rPr lang="en-US" dirty="0"/>
            <a:t>OpenText Fortify Static Code Analyzer</a:t>
          </a:r>
          <a:endParaRPr lang="en-NL" dirty="0"/>
        </a:p>
      </dgm:t>
    </dgm:pt>
    <dgm:pt modelId="{46BB779A-78D3-46AD-BE4A-F799F5BF91C1}" type="parTrans" cxnId="{0AC22190-09FC-4A7A-8C83-BA048C26A248}">
      <dgm:prSet/>
      <dgm:spPr/>
      <dgm:t>
        <a:bodyPr/>
        <a:lstStyle/>
        <a:p>
          <a:endParaRPr lang="en-NL"/>
        </a:p>
      </dgm:t>
    </dgm:pt>
    <dgm:pt modelId="{38B180F8-8A3B-49F1-85AC-7AE3303A252B}" type="sibTrans" cxnId="{0AC22190-09FC-4A7A-8C83-BA048C26A248}">
      <dgm:prSet/>
      <dgm:spPr/>
      <dgm:t>
        <a:bodyPr/>
        <a:lstStyle/>
        <a:p>
          <a:endParaRPr lang="en-NL"/>
        </a:p>
      </dgm:t>
    </dgm:pt>
    <dgm:pt modelId="{597905F6-708F-4416-ADAB-BE0762CB97BB}">
      <dgm:prSet phldrT="[Text]"/>
      <dgm:spPr/>
      <dgm:t>
        <a:bodyPr/>
        <a:lstStyle/>
        <a:p>
          <a:r>
            <a:rPr lang="de-DE" dirty="0"/>
            <a:t>OpenText Core Software </a:t>
          </a:r>
          <a:r>
            <a:rPr lang="de-DE" dirty="0" err="1"/>
            <a:t>Composition</a:t>
          </a:r>
          <a:r>
            <a:rPr lang="de-DE" dirty="0"/>
            <a:t> Analysis</a:t>
          </a:r>
          <a:endParaRPr lang="en-NL" dirty="0"/>
        </a:p>
      </dgm:t>
    </dgm:pt>
    <dgm:pt modelId="{93B89E2B-8300-480E-B8EB-B627C7E81D3C}" type="parTrans" cxnId="{B89847BB-DA36-488A-B1A5-319D25BAC9B7}">
      <dgm:prSet/>
      <dgm:spPr/>
      <dgm:t>
        <a:bodyPr/>
        <a:lstStyle/>
        <a:p>
          <a:endParaRPr lang="en-NL"/>
        </a:p>
      </dgm:t>
    </dgm:pt>
    <dgm:pt modelId="{3319EEC2-3406-4582-B5D7-729C846D5896}" type="sibTrans" cxnId="{B89847BB-DA36-488A-B1A5-319D25BAC9B7}">
      <dgm:prSet/>
      <dgm:spPr/>
      <dgm:t>
        <a:bodyPr/>
        <a:lstStyle/>
        <a:p>
          <a:endParaRPr lang="en-NL"/>
        </a:p>
      </dgm:t>
    </dgm:pt>
    <dgm:pt modelId="{79020EBC-E2DE-4B9F-8B96-76A4BACC1C8B}">
      <dgm:prSet phldrT="[Text]"/>
      <dgm:spPr/>
      <dgm:t>
        <a:bodyPr/>
        <a:lstStyle/>
        <a:p>
          <a:r>
            <a:rPr lang="de-DE" dirty="0"/>
            <a:t>OpenText </a:t>
          </a:r>
          <a:r>
            <a:rPr lang="de-DE" dirty="0" err="1"/>
            <a:t>Fortify</a:t>
          </a:r>
          <a:r>
            <a:rPr lang="de-DE" dirty="0"/>
            <a:t> On Demand</a:t>
          </a:r>
          <a:endParaRPr lang="en-NL" dirty="0"/>
        </a:p>
      </dgm:t>
    </dgm:pt>
    <dgm:pt modelId="{69068790-01A0-477D-A020-8A90BDADF501}" type="parTrans" cxnId="{215598A4-8347-401A-A232-F65C6DF48DCD}">
      <dgm:prSet/>
      <dgm:spPr/>
      <dgm:t>
        <a:bodyPr/>
        <a:lstStyle/>
        <a:p>
          <a:endParaRPr lang="en-NL"/>
        </a:p>
      </dgm:t>
    </dgm:pt>
    <dgm:pt modelId="{805DC9FF-74F5-406F-B3A7-9084D950E080}" type="sibTrans" cxnId="{215598A4-8347-401A-A232-F65C6DF48DCD}">
      <dgm:prSet/>
      <dgm:spPr/>
      <dgm:t>
        <a:bodyPr/>
        <a:lstStyle/>
        <a:p>
          <a:endParaRPr lang="en-NL"/>
        </a:p>
      </dgm:t>
    </dgm:pt>
    <dgm:pt modelId="{B05B6E79-758D-48F6-AF88-B579DA2EA2BA}" type="pres">
      <dgm:prSet presAssocID="{C06FCBE2-5301-43A6-88D0-359869621D5D}" presName="linear" presStyleCnt="0">
        <dgm:presLayoutVars>
          <dgm:dir/>
          <dgm:animLvl val="lvl"/>
          <dgm:resizeHandles val="exact"/>
        </dgm:presLayoutVars>
      </dgm:prSet>
      <dgm:spPr/>
    </dgm:pt>
    <dgm:pt modelId="{E69A849C-6EF6-4197-B491-AF4F407EDD85}" type="pres">
      <dgm:prSet presAssocID="{ABF50ACD-C059-4CE3-BDCE-F07322F390B6}" presName="parentLin" presStyleCnt="0"/>
      <dgm:spPr/>
    </dgm:pt>
    <dgm:pt modelId="{5F6C27E7-0A30-4C7B-AEFC-74D7442EE8CD}" type="pres">
      <dgm:prSet presAssocID="{ABF50ACD-C059-4CE3-BDCE-F07322F390B6}" presName="parentLeftMargin" presStyleLbl="node1" presStyleIdx="0" presStyleCnt="3"/>
      <dgm:spPr/>
    </dgm:pt>
    <dgm:pt modelId="{70D98C7B-FAE2-442A-B58F-D9289AEDD119}" type="pres">
      <dgm:prSet presAssocID="{ABF50ACD-C059-4CE3-BDCE-F07322F390B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8C32C63-7F86-4415-BF31-C8DBA6DB240A}" type="pres">
      <dgm:prSet presAssocID="{ABF50ACD-C059-4CE3-BDCE-F07322F390B6}" presName="negativeSpace" presStyleCnt="0"/>
      <dgm:spPr/>
    </dgm:pt>
    <dgm:pt modelId="{14D2717A-3999-4EE1-925A-8A3849BCFF04}" type="pres">
      <dgm:prSet presAssocID="{ABF50ACD-C059-4CE3-BDCE-F07322F390B6}" presName="childText" presStyleLbl="conFgAcc1" presStyleIdx="0" presStyleCnt="3">
        <dgm:presLayoutVars>
          <dgm:bulletEnabled val="1"/>
        </dgm:presLayoutVars>
      </dgm:prSet>
      <dgm:spPr/>
    </dgm:pt>
    <dgm:pt modelId="{A8078B61-478F-407D-B19B-8A89C555CBD8}" type="pres">
      <dgm:prSet presAssocID="{38B180F8-8A3B-49F1-85AC-7AE3303A252B}" presName="spaceBetweenRectangles" presStyleCnt="0"/>
      <dgm:spPr/>
    </dgm:pt>
    <dgm:pt modelId="{E93AA340-42FA-4416-80DF-04EF5518D273}" type="pres">
      <dgm:prSet presAssocID="{597905F6-708F-4416-ADAB-BE0762CB97BB}" presName="parentLin" presStyleCnt="0"/>
      <dgm:spPr/>
    </dgm:pt>
    <dgm:pt modelId="{99050890-DABD-4076-BB34-1705232D3A9E}" type="pres">
      <dgm:prSet presAssocID="{597905F6-708F-4416-ADAB-BE0762CB97BB}" presName="parentLeftMargin" presStyleLbl="node1" presStyleIdx="0" presStyleCnt="3"/>
      <dgm:spPr/>
    </dgm:pt>
    <dgm:pt modelId="{FC80DBE2-44F5-4F9F-BA5D-E54FFE9536FC}" type="pres">
      <dgm:prSet presAssocID="{597905F6-708F-4416-ADAB-BE0762CB97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578817C-B020-4102-BA2A-4B6F1D65203B}" type="pres">
      <dgm:prSet presAssocID="{597905F6-708F-4416-ADAB-BE0762CB97BB}" presName="negativeSpace" presStyleCnt="0"/>
      <dgm:spPr/>
    </dgm:pt>
    <dgm:pt modelId="{214B4FCC-2728-4813-8F86-5D445B77FFF0}" type="pres">
      <dgm:prSet presAssocID="{597905F6-708F-4416-ADAB-BE0762CB97BB}" presName="childText" presStyleLbl="conFgAcc1" presStyleIdx="1" presStyleCnt="3">
        <dgm:presLayoutVars>
          <dgm:bulletEnabled val="1"/>
        </dgm:presLayoutVars>
      </dgm:prSet>
      <dgm:spPr/>
    </dgm:pt>
    <dgm:pt modelId="{8D439D93-C4F3-46CC-B260-742DBB5860BB}" type="pres">
      <dgm:prSet presAssocID="{3319EEC2-3406-4582-B5D7-729C846D5896}" presName="spaceBetweenRectangles" presStyleCnt="0"/>
      <dgm:spPr/>
    </dgm:pt>
    <dgm:pt modelId="{6E5C2F21-9617-4317-B375-072314C5B4F5}" type="pres">
      <dgm:prSet presAssocID="{79020EBC-E2DE-4B9F-8B96-76A4BACC1C8B}" presName="parentLin" presStyleCnt="0"/>
      <dgm:spPr/>
    </dgm:pt>
    <dgm:pt modelId="{09D97EB5-A087-4BAF-B545-21F354D03682}" type="pres">
      <dgm:prSet presAssocID="{79020EBC-E2DE-4B9F-8B96-76A4BACC1C8B}" presName="parentLeftMargin" presStyleLbl="node1" presStyleIdx="1" presStyleCnt="3"/>
      <dgm:spPr/>
    </dgm:pt>
    <dgm:pt modelId="{6AD2F917-2949-45C7-929A-6C4403466C00}" type="pres">
      <dgm:prSet presAssocID="{79020EBC-E2DE-4B9F-8B96-76A4BACC1C8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ADB16E6-F751-4E2A-B300-E37E08D35E0B}" type="pres">
      <dgm:prSet presAssocID="{79020EBC-E2DE-4B9F-8B96-76A4BACC1C8B}" presName="negativeSpace" presStyleCnt="0"/>
      <dgm:spPr/>
    </dgm:pt>
    <dgm:pt modelId="{516369AD-B2F7-40B0-A69F-5174A5EBA692}" type="pres">
      <dgm:prSet presAssocID="{79020EBC-E2DE-4B9F-8B96-76A4BACC1C8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C44E132-0CF9-43C7-A253-4ABA6BBDCFEE}" type="presOf" srcId="{ABF50ACD-C059-4CE3-BDCE-F07322F390B6}" destId="{5F6C27E7-0A30-4C7B-AEFC-74D7442EE8CD}" srcOrd="0" destOrd="0" presId="urn:microsoft.com/office/officeart/2005/8/layout/list1"/>
    <dgm:cxn modelId="{FDCCBD54-621F-4135-9BA7-BB5155590AC8}" type="presOf" srcId="{ABF50ACD-C059-4CE3-BDCE-F07322F390B6}" destId="{70D98C7B-FAE2-442A-B58F-D9289AEDD119}" srcOrd="1" destOrd="0" presId="urn:microsoft.com/office/officeart/2005/8/layout/list1"/>
    <dgm:cxn modelId="{9C925C85-A2E2-44DE-90E4-2DF09ED2F3AA}" type="presOf" srcId="{597905F6-708F-4416-ADAB-BE0762CB97BB}" destId="{FC80DBE2-44F5-4F9F-BA5D-E54FFE9536FC}" srcOrd="1" destOrd="0" presId="urn:microsoft.com/office/officeart/2005/8/layout/list1"/>
    <dgm:cxn modelId="{926AF389-F78A-46AD-B4BD-EC8D05B2EB11}" type="presOf" srcId="{C06FCBE2-5301-43A6-88D0-359869621D5D}" destId="{B05B6E79-758D-48F6-AF88-B579DA2EA2BA}" srcOrd="0" destOrd="0" presId="urn:microsoft.com/office/officeart/2005/8/layout/list1"/>
    <dgm:cxn modelId="{8E152B8B-C8DA-4893-B712-BDF6118CBE4C}" type="presOf" srcId="{597905F6-708F-4416-ADAB-BE0762CB97BB}" destId="{99050890-DABD-4076-BB34-1705232D3A9E}" srcOrd="0" destOrd="0" presId="urn:microsoft.com/office/officeart/2005/8/layout/list1"/>
    <dgm:cxn modelId="{0AC22190-09FC-4A7A-8C83-BA048C26A248}" srcId="{C06FCBE2-5301-43A6-88D0-359869621D5D}" destId="{ABF50ACD-C059-4CE3-BDCE-F07322F390B6}" srcOrd="0" destOrd="0" parTransId="{46BB779A-78D3-46AD-BE4A-F799F5BF91C1}" sibTransId="{38B180F8-8A3B-49F1-85AC-7AE3303A252B}"/>
    <dgm:cxn modelId="{215598A4-8347-401A-A232-F65C6DF48DCD}" srcId="{C06FCBE2-5301-43A6-88D0-359869621D5D}" destId="{79020EBC-E2DE-4B9F-8B96-76A4BACC1C8B}" srcOrd="2" destOrd="0" parTransId="{69068790-01A0-477D-A020-8A90BDADF501}" sibTransId="{805DC9FF-74F5-406F-B3A7-9084D950E080}"/>
    <dgm:cxn modelId="{1C173AB1-4097-45AA-BA0E-381AF5738BD2}" type="presOf" srcId="{79020EBC-E2DE-4B9F-8B96-76A4BACC1C8B}" destId="{09D97EB5-A087-4BAF-B545-21F354D03682}" srcOrd="0" destOrd="0" presId="urn:microsoft.com/office/officeart/2005/8/layout/list1"/>
    <dgm:cxn modelId="{B89847BB-DA36-488A-B1A5-319D25BAC9B7}" srcId="{C06FCBE2-5301-43A6-88D0-359869621D5D}" destId="{597905F6-708F-4416-ADAB-BE0762CB97BB}" srcOrd="1" destOrd="0" parTransId="{93B89E2B-8300-480E-B8EB-B627C7E81D3C}" sibTransId="{3319EEC2-3406-4582-B5D7-729C846D5896}"/>
    <dgm:cxn modelId="{B16471F9-21A8-4DB1-8E32-4668255582BD}" type="presOf" srcId="{79020EBC-E2DE-4B9F-8B96-76A4BACC1C8B}" destId="{6AD2F917-2949-45C7-929A-6C4403466C00}" srcOrd="1" destOrd="0" presId="urn:microsoft.com/office/officeart/2005/8/layout/list1"/>
    <dgm:cxn modelId="{D0F0C1DC-6669-40E2-949A-6845AD9BD1C0}" type="presParOf" srcId="{B05B6E79-758D-48F6-AF88-B579DA2EA2BA}" destId="{E69A849C-6EF6-4197-B491-AF4F407EDD85}" srcOrd="0" destOrd="0" presId="urn:microsoft.com/office/officeart/2005/8/layout/list1"/>
    <dgm:cxn modelId="{8FCC8995-1061-414B-B0F8-EA4A9060DC61}" type="presParOf" srcId="{E69A849C-6EF6-4197-B491-AF4F407EDD85}" destId="{5F6C27E7-0A30-4C7B-AEFC-74D7442EE8CD}" srcOrd="0" destOrd="0" presId="urn:microsoft.com/office/officeart/2005/8/layout/list1"/>
    <dgm:cxn modelId="{AB18F3B5-DFAC-47C7-A504-74DF424D79A0}" type="presParOf" srcId="{E69A849C-6EF6-4197-B491-AF4F407EDD85}" destId="{70D98C7B-FAE2-442A-B58F-D9289AEDD119}" srcOrd="1" destOrd="0" presId="urn:microsoft.com/office/officeart/2005/8/layout/list1"/>
    <dgm:cxn modelId="{0921B214-1578-403C-994C-A674F5393E00}" type="presParOf" srcId="{B05B6E79-758D-48F6-AF88-B579DA2EA2BA}" destId="{B8C32C63-7F86-4415-BF31-C8DBA6DB240A}" srcOrd="1" destOrd="0" presId="urn:microsoft.com/office/officeart/2005/8/layout/list1"/>
    <dgm:cxn modelId="{BC36F933-5A95-4305-A433-631778A5EB4B}" type="presParOf" srcId="{B05B6E79-758D-48F6-AF88-B579DA2EA2BA}" destId="{14D2717A-3999-4EE1-925A-8A3849BCFF04}" srcOrd="2" destOrd="0" presId="urn:microsoft.com/office/officeart/2005/8/layout/list1"/>
    <dgm:cxn modelId="{2EA31D56-63B5-4994-9372-912B806F5717}" type="presParOf" srcId="{B05B6E79-758D-48F6-AF88-B579DA2EA2BA}" destId="{A8078B61-478F-407D-B19B-8A89C555CBD8}" srcOrd="3" destOrd="0" presId="urn:microsoft.com/office/officeart/2005/8/layout/list1"/>
    <dgm:cxn modelId="{2EC39603-A3EB-46F0-806B-28E893D60D5E}" type="presParOf" srcId="{B05B6E79-758D-48F6-AF88-B579DA2EA2BA}" destId="{E93AA340-42FA-4416-80DF-04EF5518D273}" srcOrd="4" destOrd="0" presId="urn:microsoft.com/office/officeart/2005/8/layout/list1"/>
    <dgm:cxn modelId="{A2B3550F-1FE2-4FD5-8F13-01A79B923678}" type="presParOf" srcId="{E93AA340-42FA-4416-80DF-04EF5518D273}" destId="{99050890-DABD-4076-BB34-1705232D3A9E}" srcOrd="0" destOrd="0" presId="urn:microsoft.com/office/officeart/2005/8/layout/list1"/>
    <dgm:cxn modelId="{575C3F74-39A6-42B4-8097-7AD29788D705}" type="presParOf" srcId="{E93AA340-42FA-4416-80DF-04EF5518D273}" destId="{FC80DBE2-44F5-4F9F-BA5D-E54FFE9536FC}" srcOrd="1" destOrd="0" presId="urn:microsoft.com/office/officeart/2005/8/layout/list1"/>
    <dgm:cxn modelId="{8B0D0198-F5A4-4F09-BCEF-D73A47D23A92}" type="presParOf" srcId="{B05B6E79-758D-48F6-AF88-B579DA2EA2BA}" destId="{8578817C-B020-4102-BA2A-4B6F1D65203B}" srcOrd="5" destOrd="0" presId="urn:microsoft.com/office/officeart/2005/8/layout/list1"/>
    <dgm:cxn modelId="{C8C11430-9984-4D8F-B243-AC807E7C8356}" type="presParOf" srcId="{B05B6E79-758D-48F6-AF88-B579DA2EA2BA}" destId="{214B4FCC-2728-4813-8F86-5D445B77FFF0}" srcOrd="6" destOrd="0" presId="urn:microsoft.com/office/officeart/2005/8/layout/list1"/>
    <dgm:cxn modelId="{7E6969DE-D66A-4219-9E1E-26778B97059B}" type="presParOf" srcId="{B05B6E79-758D-48F6-AF88-B579DA2EA2BA}" destId="{8D439D93-C4F3-46CC-B260-742DBB5860BB}" srcOrd="7" destOrd="0" presId="urn:microsoft.com/office/officeart/2005/8/layout/list1"/>
    <dgm:cxn modelId="{B6FE9C40-DCDD-4B10-AAA3-DEBA06278E47}" type="presParOf" srcId="{B05B6E79-758D-48F6-AF88-B579DA2EA2BA}" destId="{6E5C2F21-9617-4317-B375-072314C5B4F5}" srcOrd="8" destOrd="0" presId="urn:microsoft.com/office/officeart/2005/8/layout/list1"/>
    <dgm:cxn modelId="{53B0C959-808F-488D-B780-D433687AC478}" type="presParOf" srcId="{6E5C2F21-9617-4317-B375-072314C5B4F5}" destId="{09D97EB5-A087-4BAF-B545-21F354D03682}" srcOrd="0" destOrd="0" presId="urn:microsoft.com/office/officeart/2005/8/layout/list1"/>
    <dgm:cxn modelId="{F4485D01-A219-47D2-88CA-45DC5B270AA1}" type="presParOf" srcId="{6E5C2F21-9617-4317-B375-072314C5B4F5}" destId="{6AD2F917-2949-45C7-929A-6C4403466C00}" srcOrd="1" destOrd="0" presId="urn:microsoft.com/office/officeart/2005/8/layout/list1"/>
    <dgm:cxn modelId="{C5344727-3014-466B-918C-7153C5885209}" type="presParOf" srcId="{B05B6E79-758D-48F6-AF88-B579DA2EA2BA}" destId="{6ADB16E6-F751-4E2A-B300-E37E08D35E0B}" srcOrd="9" destOrd="0" presId="urn:microsoft.com/office/officeart/2005/8/layout/list1"/>
    <dgm:cxn modelId="{43F7251D-B0CA-4F3D-BAAB-B17040F139E8}" type="presParOf" srcId="{B05B6E79-758D-48F6-AF88-B579DA2EA2BA}" destId="{516369AD-B2F7-40B0-A69F-5174A5EBA69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26CC6F-AC08-4BB7-9A3E-285F2FB3C534}">
      <dsp:nvSpPr>
        <dsp:cNvPr id="0" name=""/>
        <dsp:cNvSpPr/>
      </dsp:nvSpPr>
      <dsp:spPr>
        <a:xfrm>
          <a:off x="0" y="48567"/>
          <a:ext cx="2586781" cy="918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SAP R/3</a:t>
          </a:r>
        </a:p>
      </dsp:txBody>
      <dsp:txXfrm>
        <a:off x="459000" y="48567"/>
        <a:ext cx="1668781" cy="918000"/>
      </dsp:txXfrm>
    </dsp:sp>
    <dsp:sp modelId="{D0EAB2CA-423C-4EC8-BE1C-5308C92A72D4}">
      <dsp:nvSpPr>
        <dsp:cNvPr id="0" name=""/>
        <dsp:cNvSpPr/>
      </dsp:nvSpPr>
      <dsp:spPr>
        <a:xfrm>
          <a:off x="1836" y="1081317"/>
          <a:ext cx="2069425" cy="4288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~1992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rgbClr val="FF0000"/>
              </a:solidFill>
            </a:rPr>
            <a:t>EOL 2027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On-prem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Client-Server 3 tier model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SAP GUI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Language support: ABAP</a:t>
          </a:r>
        </a:p>
      </dsp:txBody>
      <dsp:txXfrm>
        <a:off x="1836" y="1081317"/>
        <a:ext cx="2069425" cy="4288781"/>
      </dsp:txXfrm>
    </dsp:sp>
    <dsp:sp modelId="{57061121-F5A1-4795-8734-6F1DF36AB3A3}">
      <dsp:nvSpPr>
        <dsp:cNvPr id="0" name=""/>
        <dsp:cNvSpPr/>
      </dsp:nvSpPr>
      <dsp:spPr>
        <a:xfrm>
          <a:off x="2372618" y="48567"/>
          <a:ext cx="2586781" cy="918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SAP ECC</a:t>
          </a:r>
        </a:p>
      </dsp:txBody>
      <dsp:txXfrm>
        <a:off x="2831618" y="48567"/>
        <a:ext cx="1668781" cy="918000"/>
      </dsp:txXfrm>
    </dsp:sp>
    <dsp:sp modelId="{BABA08F0-CF12-4A30-9E87-FDEF9F53302B}">
      <dsp:nvSpPr>
        <dsp:cNvPr id="0" name=""/>
        <dsp:cNvSpPr/>
      </dsp:nvSpPr>
      <dsp:spPr>
        <a:xfrm>
          <a:off x="2372618" y="1081317"/>
          <a:ext cx="2069425" cy="4288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~2004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Evolution of R/3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rgbClr val="FF0000"/>
              </a:solidFill>
            </a:rPr>
            <a:t>EOL 2027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rgbClr val="FF0000"/>
              </a:solidFill>
            </a:rPr>
            <a:t>Extended support to 2030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On-prem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Still Client-Server based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Language support: ABAP (internal), Java (external)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</dsp:txBody>
      <dsp:txXfrm>
        <a:off x="2372618" y="1081317"/>
        <a:ext cx="2069425" cy="4288781"/>
      </dsp:txXfrm>
    </dsp:sp>
    <dsp:sp modelId="{6D45D0E3-15A2-4EE1-B0E9-2E9F7F66E4C2}">
      <dsp:nvSpPr>
        <dsp:cNvPr id="0" name=""/>
        <dsp:cNvSpPr/>
      </dsp:nvSpPr>
      <dsp:spPr>
        <a:xfrm>
          <a:off x="4743400" y="48567"/>
          <a:ext cx="2586781" cy="918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SAP S4/HANA</a:t>
          </a:r>
        </a:p>
      </dsp:txBody>
      <dsp:txXfrm>
        <a:off x="5202400" y="48567"/>
        <a:ext cx="1668781" cy="918000"/>
      </dsp:txXfrm>
    </dsp:sp>
    <dsp:sp modelId="{C3B0DA43-6984-423F-A2CD-D26605F9B878}">
      <dsp:nvSpPr>
        <dsp:cNvPr id="0" name=""/>
        <dsp:cNvSpPr/>
      </dsp:nvSpPr>
      <dsp:spPr>
        <a:xfrm>
          <a:off x="4743400" y="1081317"/>
          <a:ext cx="2069425" cy="4288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~2015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Supported till 2040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On-prem or Cloud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Fiori Launchpad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Language support: ABAP, Java, Node.JS (Fiori)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</dsp:txBody>
      <dsp:txXfrm>
        <a:off x="4743400" y="1081317"/>
        <a:ext cx="2069425" cy="4288781"/>
      </dsp:txXfrm>
    </dsp:sp>
    <dsp:sp modelId="{B83B2B38-DCDE-4D06-A51C-EE5D7630A0A7}">
      <dsp:nvSpPr>
        <dsp:cNvPr id="0" name=""/>
        <dsp:cNvSpPr/>
      </dsp:nvSpPr>
      <dsp:spPr>
        <a:xfrm>
          <a:off x="7114182" y="48567"/>
          <a:ext cx="2586781" cy="918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SAP BTP</a:t>
          </a:r>
        </a:p>
      </dsp:txBody>
      <dsp:txXfrm>
        <a:off x="7573182" y="48567"/>
        <a:ext cx="1668781" cy="918000"/>
      </dsp:txXfrm>
    </dsp:sp>
    <dsp:sp modelId="{C1E845CB-24F0-43EB-BCC5-AA612D52F5DE}">
      <dsp:nvSpPr>
        <dsp:cNvPr id="0" name=""/>
        <dsp:cNvSpPr/>
      </dsp:nvSpPr>
      <dsp:spPr>
        <a:xfrm>
          <a:off x="7114182" y="1081317"/>
          <a:ext cx="2069425" cy="4288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~2012</a:t>
          </a:r>
          <a:br>
            <a:rPr lang="en-US" sz="1700" kern="1200" dirty="0"/>
          </a:br>
          <a:r>
            <a:rPr lang="en-US" sz="1700" kern="1200" dirty="0"/>
            <a:t>(renamed BTP since 2022)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PAAS – collection of services in the cloud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Integrated with ECC and S4/HANA – our-of-core customizations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Environments: Cloud Foundry, ABAP, Kyma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Language support: ABAP, Java, Node.JS, Python, Go </a:t>
          </a:r>
          <a:r>
            <a:rPr lang="en-US" sz="1700" kern="1200" dirty="0" err="1"/>
            <a:t>etc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</dsp:txBody>
      <dsp:txXfrm>
        <a:off x="7114182" y="1081317"/>
        <a:ext cx="2069425" cy="42887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29646D-530B-48BE-9F6B-4B1B991E6142}">
      <dsp:nvSpPr>
        <dsp:cNvPr id="0" name=""/>
        <dsp:cNvSpPr/>
      </dsp:nvSpPr>
      <dsp:spPr>
        <a:xfrm>
          <a:off x="2600" y="0"/>
          <a:ext cx="2551949" cy="390508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Procedural Roots (1980s-1990s)</a:t>
          </a:r>
        </a:p>
      </dsp:txBody>
      <dsp:txXfrm>
        <a:off x="2600" y="0"/>
        <a:ext cx="2551949" cy="1171526"/>
      </dsp:txXfrm>
    </dsp:sp>
    <dsp:sp modelId="{356AD34F-EDF1-423E-B05D-91734B07D402}">
      <dsp:nvSpPr>
        <dsp:cNvPr id="0" name=""/>
        <dsp:cNvSpPr/>
      </dsp:nvSpPr>
      <dsp:spPr>
        <a:xfrm>
          <a:off x="257795" y="1171859"/>
          <a:ext cx="2041559" cy="7671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Initially designed for developing reports and interfaces in SAP R/2 and later R/3</a:t>
          </a:r>
        </a:p>
      </dsp:txBody>
      <dsp:txXfrm>
        <a:off x="280265" y="1194329"/>
        <a:ext cx="1996619" cy="722253"/>
      </dsp:txXfrm>
    </dsp:sp>
    <dsp:sp modelId="{C268E76E-3254-468F-86FD-A70A18D44A1E}">
      <dsp:nvSpPr>
        <dsp:cNvPr id="0" name=""/>
        <dsp:cNvSpPr/>
      </dsp:nvSpPr>
      <dsp:spPr>
        <a:xfrm>
          <a:off x="257795" y="2057082"/>
          <a:ext cx="2041559" cy="7671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Purely procedural, similar to COBOL</a:t>
          </a:r>
        </a:p>
      </dsp:txBody>
      <dsp:txXfrm>
        <a:off x="280265" y="2079552"/>
        <a:ext cx="1996619" cy="722253"/>
      </dsp:txXfrm>
    </dsp:sp>
    <dsp:sp modelId="{BD564B17-DC95-4303-863B-A40ADF9A4205}">
      <dsp:nvSpPr>
        <dsp:cNvPr id="0" name=""/>
        <dsp:cNvSpPr/>
      </dsp:nvSpPr>
      <dsp:spPr>
        <a:xfrm>
          <a:off x="257795" y="2942305"/>
          <a:ext cx="2041559" cy="7671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No object-oriented features, limited modularity</a:t>
          </a:r>
        </a:p>
      </dsp:txBody>
      <dsp:txXfrm>
        <a:off x="280265" y="2964775"/>
        <a:ext cx="1996619" cy="722253"/>
      </dsp:txXfrm>
    </dsp:sp>
    <dsp:sp modelId="{18DA57F6-D1D1-4C1D-A9EA-D81E1B6E03C2}">
      <dsp:nvSpPr>
        <dsp:cNvPr id="0" name=""/>
        <dsp:cNvSpPr/>
      </dsp:nvSpPr>
      <dsp:spPr>
        <a:xfrm>
          <a:off x="2745946" y="0"/>
          <a:ext cx="2551949" cy="390508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Object Oriented (2000s)</a:t>
          </a:r>
        </a:p>
      </dsp:txBody>
      <dsp:txXfrm>
        <a:off x="2745946" y="0"/>
        <a:ext cx="2551949" cy="1171526"/>
      </dsp:txXfrm>
    </dsp:sp>
    <dsp:sp modelId="{A8BDE9F2-EFF1-4717-BEAA-8164CB5FDE06}">
      <dsp:nvSpPr>
        <dsp:cNvPr id="0" name=""/>
        <dsp:cNvSpPr/>
      </dsp:nvSpPr>
      <dsp:spPr>
        <a:xfrm>
          <a:off x="3001141" y="1171859"/>
          <a:ext cx="2041559" cy="7671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ABAP Objects introduced with SAP R/3 4.6c</a:t>
          </a:r>
        </a:p>
      </dsp:txBody>
      <dsp:txXfrm>
        <a:off x="3023611" y="1194329"/>
        <a:ext cx="1996619" cy="722253"/>
      </dsp:txXfrm>
    </dsp:sp>
    <dsp:sp modelId="{0F6712F6-99C7-463C-9D45-EDE3D58CA774}">
      <dsp:nvSpPr>
        <dsp:cNvPr id="0" name=""/>
        <dsp:cNvSpPr/>
      </dsp:nvSpPr>
      <dsp:spPr>
        <a:xfrm>
          <a:off x="3001141" y="2057082"/>
          <a:ext cx="2041559" cy="7671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Enabled encapsulation, inheritance and polymorphism</a:t>
          </a:r>
        </a:p>
      </dsp:txBody>
      <dsp:txXfrm>
        <a:off x="3023611" y="2079552"/>
        <a:ext cx="1996619" cy="722253"/>
      </dsp:txXfrm>
    </dsp:sp>
    <dsp:sp modelId="{A64260EC-3148-486B-AA26-059AB1C20C1A}">
      <dsp:nvSpPr>
        <dsp:cNvPr id="0" name=""/>
        <dsp:cNvSpPr/>
      </dsp:nvSpPr>
      <dsp:spPr>
        <a:xfrm>
          <a:off x="3001141" y="2942305"/>
          <a:ext cx="2041559" cy="7671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Class-based exception handling (replaced older MESSAGE-based error handling)</a:t>
          </a:r>
        </a:p>
      </dsp:txBody>
      <dsp:txXfrm>
        <a:off x="3023611" y="2964775"/>
        <a:ext cx="1996619" cy="722253"/>
      </dsp:txXfrm>
    </dsp:sp>
    <dsp:sp modelId="{9FF94AB8-B24F-4E37-A5DD-CCBAB8C3D192}">
      <dsp:nvSpPr>
        <dsp:cNvPr id="0" name=""/>
        <dsp:cNvSpPr/>
      </dsp:nvSpPr>
      <dsp:spPr>
        <a:xfrm>
          <a:off x="5489292" y="0"/>
          <a:ext cx="2551949" cy="390508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Integration with Web (2010s)</a:t>
          </a:r>
        </a:p>
      </dsp:txBody>
      <dsp:txXfrm>
        <a:off x="5489292" y="0"/>
        <a:ext cx="2551949" cy="1171526"/>
      </dsp:txXfrm>
    </dsp:sp>
    <dsp:sp modelId="{7884B6E9-1F9C-46A1-B2B8-31518E01755C}">
      <dsp:nvSpPr>
        <dsp:cNvPr id="0" name=""/>
        <dsp:cNvSpPr/>
      </dsp:nvSpPr>
      <dsp:spPr>
        <a:xfrm>
          <a:off x="5744487" y="1171859"/>
          <a:ext cx="2041559" cy="7671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Web Dynpro ABAP: UI framework for building web-based applications</a:t>
          </a:r>
          <a:endParaRPr lang="en-US" sz="1000" kern="1200" dirty="0"/>
        </a:p>
      </dsp:txBody>
      <dsp:txXfrm>
        <a:off x="5766957" y="1194329"/>
        <a:ext cx="1996619" cy="722253"/>
      </dsp:txXfrm>
    </dsp:sp>
    <dsp:sp modelId="{3B36C7D6-BFC2-4FC9-BBC0-51A830F596A8}">
      <dsp:nvSpPr>
        <dsp:cNvPr id="0" name=""/>
        <dsp:cNvSpPr/>
      </dsp:nvSpPr>
      <dsp:spPr>
        <a:xfrm>
          <a:off x="5744487" y="2057082"/>
          <a:ext cx="2041559" cy="7671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SAP NetWeaver: ABAP a core part of NetWeaver stack, supporting web services and RFCs</a:t>
          </a:r>
          <a:endParaRPr lang="en-US" sz="1000" kern="1200" dirty="0"/>
        </a:p>
      </dsp:txBody>
      <dsp:txXfrm>
        <a:off x="5766957" y="2079552"/>
        <a:ext cx="1996619" cy="722253"/>
      </dsp:txXfrm>
    </dsp:sp>
    <dsp:sp modelId="{3A1E037C-C3B8-4C52-9CBF-94D6A815CB1A}">
      <dsp:nvSpPr>
        <dsp:cNvPr id="0" name=""/>
        <dsp:cNvSpPr/>
      </dsp:nvSpPr>
      <dsp:spPr>
        <a:xfrm>
          <a:off x="5744487" y="2942305"/>
          <a:ext cx="2041559" cy="7671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REST &amp; OData: ABAP gained capabilities to expose services via </a:t>
          </a:r>
          <a:r>
            <a:rPr lang="en-US" sz="1000" kern="1200" dirty="0" err="1"/>
            <a:t>Odata</a:t>
          </a:r>
          <a:r>
            <a:rPr lang="en-US" sz="1000" kern="1200" dirty="0"/>
            <a:t>, enabling Fiori and mobile apps</a:t>
          </a:r>
        </a:p>
      </dsp:txBody>
      <dsp:txXfrm>
        <a:off x="5766957" y="2964775"/>
        <a:ext cx="1996619" cy="722253"/>
      </dsp:txXfrm>
    </dsp:sp>
    <dsp:sp modelId="{14FA1609-A2A3-48E6-B8C6-D6A6C53277EA}">
      <dsp:nvSpPr>
        <dsp:cNvPr id="0" name=""/>
        <dsp:cNvSpPr/>
      </dsp:nvSpPr>
      <dsp:spPr>
        <a:xfrm>
          <a:off x="8232637" y="0"/>
          <a:ext cx="2551949" cy="390508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ABAP in the Cloud (Late 2010s-2020s)</a:t>
          </a:r>
        </a:p>
      </dsp:txBody>
      <dsp:txXfrm>
        <a:off x="8232637" y="0"/>
        <a:ext cx="2551949" cy="1171526"/>
      </dsp:txXfrm>
    </dsp:sp>
    <dsp:sp modelId="{4B68B52E-17C8-4F73-BFE2-F30EC63049E1}">
      <dsp:nvSpPr>
        <dsp:cNvPr id="0" name=""/>
        <dsp:cNvSpPr/>
      </dsp:nvSpPr>
      <dsp:spPr>
        <a:xfrm>
          <a:off x="8487832" y="1171859"/>
          <a:ext cx="2041559" cy="7671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ABAP for SAP S/4HANA: Optimized for HANA database with features like Core Data Services (CDS) AMDP and better performance</a:t>
          </a:r>
        </a:p>
      </dsp:txBody>
      <dsp:txXfrm>
        <a:off x="8510302" y="1194329"/>
        <a:ext cx="1996619" cy="722253"/>
      </dsp:txXfrm>
    </dsp:sp>
    <dsp:sp modelId="{E6C68817-20BE-4448-8D92-3BDDA528D7FD}">
      <dsp:nvSpPr>
        <dsp:cNvPr id="0" name=""/>
        <dsp:cNvSpPr/>
      </dsp:nvSpPr>
      <dsp:spPr>
        <a:xfrm>
          <a:off x="8487832" y="2057082"/>
          <a:ext cx="2041559" cy="7671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ABAP RESTful Application Programming Model (RAP)</a:t>
          </a:r>
        </a:p>
      </dsp:txBody>
      <dsp:txXfrm>
        <a:off x="8510302" y="2079552"/>
        <a:ext cx="1996619" cy="722253"/>
      </dsp:txXfrm>
    </dsp:sp>
    <dsp:sp modelId="{06C43761-CA78-444E-A83C-4AE6D8A618E4}">
      <dsp:nvSpPr>
        <dsp:cNvPr id="0" name=""/>
        <dsp:cNvSpPr/>
      </dsp:nvSpPr>
      <dsp:spPr>
        <a:xfrm>
          <a:off x="8487832" y="2942305"/>
          <a:ext cx="2041559" cy="7671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Steampunk (ABAP Environment in SAP BTP)</a:t>
          </a:r>
          <a:endParaRPr lang="en-US" sz="1000" kern="1200" dirty="0"/>
        </a:p>
      </dsp:txBody>
      <dsp:txXfrm>
        <a:off x="8510302" y="2964775"/>
        <a:ext cx="1996619" cy="7222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610ED-D544-4E18-9CD9-F4CBBF2139BE}">
      <dsp:nvSpPr>
        <dsp:cNvPr id="0" name=""/>
        <dsp:cNvSpPr/>
      </dsp:nvSpPr>
      <dsp:spPr>
        <a:xfrm>
          <a:off x="1848059" y="89656"/>
          <a:ext cx="1003695" cy="1003695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85E46D2-8EE9-4E61-A2BC-4E3DC3DAC169}">
      <dsp:nvSpPr>
        <dsp:cNvPr id="0" name=""/>
        <dsp:cNvSpPr/>
      </dsp:nvSpPr>
      <dsp:spPr>
        <a:xfrm>
          <a:off x="2058835" y="300432"/>
          <a:ext cx="582143" cy="5821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55EFC78-D272-4E33-93D6-53679F8FF6F7}">
      <dsp:nvSpPr>
        <dsp:cNvPr id="0" name=""/>
        <dsp:cNvSpPr/>
      </dsp:nvSpPr>
      <dsp:spPr>
        <a:xfrm>
          <a:off x="3066831" y="89656"/>
          <a:ext cx="2365852" cy="1003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Embedded Development</a:t>
          </a:r>
          <a:r>
            <a:rPr lang="en-US" sz="1300" kern="1200" dirty="0"/>
            <a:t>: Direct enhancements within SAP S/4HANA using ABAP</a:t>
          </a:r>
        </a:p>
      </dsp:txBody>
      <dsp:txXfrm>
        <a:off x="3066831" y="89656"/>
        <a:ext cx="2365852" cy="1003695"/>
      </dsp:txXfrm>
    </dsp:sp>
    <dsp:sp modelId="{B08AC040-2DD4-4A8B-BDFC-A32BA221515D}">
      <dsp:nvSpPr>
        <dsp:cNvPr id="0" name=""/>
        <dsp:cNvSpPr/>
      </dsp:nvSpPr>
      <dsp:spPr>
        <a:xfrm>
          <a:off x="5844915" y="89656"/>
          <a:ext cx="1003695" cy="1003695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C121D2F-435D-4B6A-8B56-17731614E899}">
      <dsp:nvSpPr>
        <dsp:cNvPr id="0" name=""/>
        <dsp:cNvSpPr/>
      </dsp:nvSpPr>
      <dsp:spPr>
        <a:xfrm>
          <a:off x="6055691" y="300432"/>
          <a:ext cx="582143" cy="5821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0B219DB-D39A-4744-BC10-4E707B58B1BB}">
      <dsp:nvSpPr>
        <dsp:cNvPr id="0" name=""/>
        <dsp:cNvSpPr/>
      </dsp:nvSpPr>
      <dsp:spPr>
        <a:xfrm>
          <a:off x="7063688" y="89656"/>
          <a:ext cx="2365852" cy="1003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SAP ABAP Development</a:t>
          </a:r>
          <a:r>
            <a:rPr lang="en-US" sz="1300" kern="1200" dirty="0"/>
            <a:t>: Traditional in-system development for custom logic</a:t>
          </a:r>
        </a:p>
      </dsp:txBody>
      <dsp:txXfrm>
        <a:off x="7063688" y="89656"/>
        <a:ext cx="2365852" cy="1003695"/>
      </dsp:txXfrm>
    </dsp:sp>
    <dsp:sp modelId="{40C687C8-461E-4F99-A01F-8A417D82FC24}">
      <dsp:nvSpPr>
        <dsp:cNvPr id="0" name=""/>
        <dsp:cNvSpPr/>
      </dsp:nvSpPr>
      <dsp:spPr>
        <a:xfrm>
          <a:off x="1848059" y="1915121"/>
          <a:ext cx="1003695" cy="1003695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B0A193E-6BDE-4EED-86B2-3C8165B3674C}">
      <dsp:nvSpPr>
        <dsp:cNvPr id="0" name=""/>
        <dsp:cNvSpPr/>
      </dsp:nvSpPr>
      <dsp:spPr>
        <a:xfrm>
          <a:off x="2058835" y="2125896"/>
          <a:ext cx="582143" cy="5821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666A642-1BE4-414E-907D-8C7642321C25}">
      <dsp:nvSpPr>
        <dsp:cNvPr id="0" name=""/>
        <dsp:cNvSpPr/>
      </dsp:nvSpPr>
      <dsp:spPr>
        <a:xfrm>
          <a:off x="3066831" y="1915121"/>
          <a:ext cx="2365852" cy="1003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In-App Extensions</a:t>
          </a:r>
          <a:r>
            <a:rPr lang="en-US" sz="1300" kern="1200" dirty="0"/>
            <a:t>: </a:t>
          </a:r>
          <a:br>
            <a:rPr lang="en-US" sz="1300" kern="1200" dirty="0"/>
          </a:br>
          <a:r>
            <a:rPr lang="en-US" sz="1300" kern="1200" dirty="0"/>
            <a:t>Key user tools for quick customizations without coding</a:t>
          </a:r>
        </a:p>
      </dsp:txBody>
      <dsp:txXfrm>
        <a:off x="3066831" y="1915121"/>
        <a:ext cx="2365852" cy="1003695"/>
      </dsp:txXfrm>
    </dsp:sp>
    <dsp:sp modelId="{EE9E2510-A182-422B-8899-CB723E0251DA}">
      <dsp:nvSpPr>
        <dsp:cNvPr id="0" name=""/>
        <dsp:cNvSpPr/>
      </dsp:nvSpPr>
      <dsp:spPr>
        <a:xfrm>
          <a:off x="5844915" y="1915121"/>
          <a:ext cx="1003695" cy="1003695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6959D77-7126-4956-AC91-33C57A10FFB0}">
      <dsp:nvSpPr>
        <dsp:cNvPr id="0" name=""/>
        <dsp:cNvSpPr/>
      </dsp:nvSpPr>
      <dsp:spPr>
        <a:xfrm>
          <a:off x="6055691" y="2125896"/>
          <a:ext cx="582143" cy="5821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BF43030-B82D-4EA5-B8B1-BC82934F3B7A}">
      <dsp:nvSpPr>
        <dsp:cNvPr id="0" name=""/>
        <dsp:cNvSpPr/>
      </dsp:nvSpPr>
      <dsp:spPr>
        <a:xfrm>
          <a:off x="7063688" y="1915121"/>
          <a:ext cx="2365852" cy="1003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SAP Fiori/UI5</a:t>
          </a:r>
          <a:r>
            <a:rPr lang="en-US" sz="1300" kern="1200" dirty="0"/>
            <a:t>: </a:t>
          </a:r>
          <a:br>
            <a:rPr lang="en-US" sz="1300" kern="1200" dirty="0"/>
          </a:br>
          <a:r>
            <a:rPr lang="en-US" sz="1300" kern="1200" dirty="0"/>
            <a:t>Modern web apps using HTML5, JavaScript, SAPUI5</a:t>
          </a:r>
        </a:p>
      </dsp:txBody>
      <dsp:txXfrm>
        <a:off x="7063688" y="1915121"/>
        <a:ext cx="2365852" cy="1003695"/>
      </dsp:txXfrm>
    </dsp:sp>
    <dsp:sp modelId="{E309399F-D97C-4FC7-9DAB-2B1F39EEB8F0}">
      <dsp:nvSpPr>
        <dsp:cNvPr id="0" name=""/>
        <dsp:cNvSpPr/>
      </dsp:nvSpPr>
      <dsp:spPr>
        <a:xfrm>
          <a:off x="1848059" y="3740585"/>
          <a:ext cx="1003695" cy="1003695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8E0D6CF-9770-4C97-B58B-D20C0186D63F}">
      <dsp:nvSpPr>
        <dsp:cNvPr id="0" name=""/>
        <dsp:cNvSpPr/>
      </dsp:nvSpPr>
      <dsp:spPr>
        <a:xfrm>
          <a:off x="2058835" y="3951361"/>
          <a:ext cx="582143" cy="58214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30494E6-C82C-48A9-B7FD-D261D256A822}">
      <dsp:nvSpPr>
        <dsp:cNvPr id="0" name=""/>
        <dsp:cNvSpPr/>
      </dsp:nvSpPr>
      <dsp:spPr>
        <a:xfrm>
          <a:off x="3066831" y="3740585"/>
          <a:ext cx="2365852" cy="1003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SAP Business Technology Platform (BTP): </a:t>
          </a:r>
          <a:br>
            <a:rPr lang="en-US" sz="1300" kern="1200" dirty="0"/>
          </a:br>
          <a:r>
            <a:rPr lang="en-US" sz="1300" kern="1200" dirty="0"/>
            <a:t>Cloud-based development with Java, Node.js, Python, ABAP</a:t>
          </a:r>
        </a:p>
      </dsp:txBody>
      <dsp:txXfrm>
        <a:off x="3066831" y="3740585"/>
        <a:ext cx="2365852" cy="1003695"/>
      </dsp:txXfrm>
    </dsp:sp>
    <dsp:sp modelId="{8D2D7A72-06F8-4A5D-987D-3A406FF8FCBB}">
      <dsp:nvSpPr>
        <dsp:cNvPr id="0" name=""/>
        <dsp:cNvSpPr/>
      </dsp:nvSpPr>
      <dsp:spPr>
        <a:xfrm>
          <a:off x="5844915" y="3740585"/>
          <a:ext cx="1003695" cy="1003695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D3652CB-7875-421D-9E1C-2653766D2D18}">
      <dsp:nvSpPr>
        <dsp:cNvPr id="0" name=""/>
        <dsp:cNvSpPr/>
      </dsp:nvSpPr>
      <dsp:spPr>
        <a:xfrm>
          <a:off x="6055691" y="3951361"/>
          <a:ext cx="582143" cy="58214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7C7D95F-79EC-4ED3-B72A-1D75419C265A}">
      <dsp:nvSpPr>
        <dsp:cNvPr id="0" name=""/>
        <dsp:cNvSpPr/>
      </dsp:nvSpPr>
      <dsp:spPr>
        <a:xfrm>
          <a:off x="7063688" y="3740585"/>
          <a:ext cx="2365852" cy="1003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Side-by-Side Extensions</a:t>
          </a:r>
          <a:r>
            <a:rPr lang="en-US" sz="1300" kern="1200" dirty="0"/>
            <a:t>: External apps on SAP BTP using APIs and events</a:t>
          </a:r>
        </a:p>
      </dsp:txBody>
      <dsp:txXfrm>
        <a:off x="7063688" y="3740585"/>
        <a:ext cx="2365852" cy="10036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13D7BE-00C5-4EE7-A149-E7AC0DA5BDA3}">
      <dsp:nvSpPr>
        <dsp:cNvPr id="0" name=""/>
        <dsp:cNvSpPr/>
      </dsp:nvSpPr>
      <dsp:spPr>
        <a:xfrm>
          <a:off x="0" y="3715"/>
          <a:ext cx="6089348" cy="8647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66BD5B-2FFF-4A43-8445-3E8DFA11A4C6}">
      <dsp:nvSpPr>
        <dsp:cNvPr id="0" name=""/>
        <dsp:cNvSpPr/>
      </dsp:nvSpPr>
      <dsp:spPr>
        <a:xfrm>
          <a:off x="261574" y="198274"/>
          <a:ext cx="475589" cy="4755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66503F-66B6-4790-90AC-784F5BCC0880}">
      <dsp:nvSpPr>
        <dsp:cNvPr id="0" name=""/>
        <dsp:cNvSpPr/>
      </dsp:nvSpPr>
      <dsp:spPr>
        <a:xfrm>
          <a:off x="998738" y="3715"/>
          <a:ext cx="2740206" cy="864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515" tIns="91515" rIns="91515" bIns="915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Development Environments:</a:t>
          </a:r>
          <a:endParaRPr lang="en-US" sz="2200" kern="1200" dirty="0"/>
        </a:p>
      </dsp:txBody>
      <dsp:txXfrm>
        <a:off x="998738" y="3715"/>
        <a:ext cx="2740206" cy="864708"/>
      </dsp:txXfrm>
    </dsp:sp>
    <dsp:sp modelId="{127BC9A2-7F33-4CA8-998E-279452589823}">
      <dsp:nvSpPr>
        <dsp:cNvPr id="0" name=""/>
        <dsp:cNvSpPr/>
      </dsp:nvSpPr>
      <dsp:spPr>
        <a:xfrm>
          <a:off x="3738944" y="3715"/>
          <a:ext cx="2349426" cy="864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515" tIns="91515" rIns="91515" bIns="9151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• SAP GUI with ABAP Workbench (SE80)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• Eclipse with ABAP Development Tools (ADT)</a:t>
          </a:r>
        </a:p>
      </dsp:txBody>
      <dsp:txXfrm>
        <a:off x="3738944" y="3715"/>
        <a:ext cx="2349426" cy="864708"/>
      </dsp:txXfrm>
    </dsp:sp>
    <dsp:sp modelId="{8072DDDE-2902-4D80-92D1-BECE21713773}">
      <dsp:nvSpPr>
        <dsp:cNvPr id="0" name=""/>
        <dsp:cNvSpPr/>
      </dsp:nvSpPr>
      <dsp:spPr>
        <a:xfrm>
          <a:off x="0" y="1084600"/>
          <a:ext cx="6089348" cy="8647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FEB085-3ADA-4446-B50C-4B483F652C50}">
      <dsp:nvSpPr>
        <dsp:cNvPr id="0" name=""/>
        <dsp:cNvSpPr/>
      </dsp:nvSpPr>
      <dsp:spPr>
        <a:xfrm>
          <a:off x="261574" y="1279160"/>
          <a:ext cx="475589" cy="4755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268A64-BAE1-4FE2-8FE4-AF108AF1B30F}">
      <dsp:nvSpPr>
        <dsp:cNvPr id="0" name=""/>
        <dsp:cNvSpPr/>
      </dsp:nvSpPr>
      <dsp:spPr>
        <a:xfrm>
          <a:off x="998738" y="1084600"/>
          <a:ext cx="2740206" cy="864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515" tIns="91515" rIns="91515" bIns="915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Key Objects:</a:t>
          </a:r>
          <a:endParaRPr lang="en-US" sz="2200" kern="1200" dirty="0"/>
        </a:p>
      </dsp:txBody>
      <dsp:txXfrm>
        <a:off x="998738" y="1084600"/>
        <a:ext cx="2740206" cy="864708"/>
      </dsp:txXfrm>
    </dsp:sp>
    <dsp:sp modelId="{83F732CC-F730-4EE5-B5B4-349C8F77CB4E}">
      <dsp:nvSpPr>
        <dsp:cNvPr id="0" name=""/>
        <dsp:cNvSpPr/>
      </dsp:nvSpPr>
      <dsp:spPr>
        <a:xfrm>
          <a:off x="3738944" y="1084600"/>
          <a:ext cx="2349426" cy="864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515" tIns="91515" rIns="91515" bIns="9151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• Reports, Function Modules, Classes &amp; Methods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• Data Dictionary (Tables, Views, Domains)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• SmartForms, Enhancements &amp; User Exits</a:t>
          </a:r>
        </a:p>
      </dsp:txBody>
      <dsp:txXfrm>
        <a:off x="3738944" y="1084600"/>
        <a:ext cx="2349426" cy="864708"/>
      </dsp:txXfrm>
    </dsp:sp>
    <dsp:sp modelId="{D4E1CBEF-7CE5-481B-BBAF-78AC9CE455C7}">
      <dsp:nvSpPr>
        <dsp:cNvPr id="0" name=""/>
        <dsp:cNvSpPr/>
      </dsp:nvSpPr>
      <dsp:spPr>
        <a:xfrm>
          <a:off x="0" y="2165486"/>
          <a:ext cx="6089348" cy="8647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83236A-D68A-418A-9252-730CDC722AC3}">
      <dsp:nvSpPr>
        <dsp:cNvPr id="0" name=""/>
        <dsp:cNvSpPr/>
      </dsp:nvSpPr>
      <dsp:spPr>
        <a:xfrm>
          <a:off x="261574" y="2360045"/>
          <a:ext cx="475589" cy="4755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869A1-FEA9-4C46-9E05-C95B94B68821}">
      <dsp:nvSpPr>
        <dsp:cNvPr id="0" name=""/>
        <dsp:cNvSpPr/>
      </dsp:nvSpPr>
      <dsp:spPr>
        <a:xfrm>
          <a:off x="998738" y="2165486"/>
          <a:ext cx="2740206" cy="864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515" tIns="91515" rIns="91515" bIns="915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Development Process:</a:t>
          </a:r>
          <a:endParaRPr lang="en-US" sz="2200" kern="1200" dirty="0"/>
        </a:p>
      </dsp:txBody>
      <dsp:txXfrm>
        <a:off x="998738" y="2165486"/>
        <a:ext cx="2740206" cy="864708"/>
      </dsp:txXfrm>
    </dsp:sp>
    <dsp:sp modelId="{BB8AD147-A873-483A-89A0-0DA01B8729DA}">
      <dsp:nvSpPr>
        <dsp:cNvPr id="0" name=""/>
        <dsp:cNvSpPr/>
      </dsp:nvSpPr>
      <dsp:spPr>
        <a:xfrm>
          <a:off x="3738944" y="2165486"/>
          <a:ext cx="2349426" cy="864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515" tIns="91515" rIns="91515" bIns="9151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• Requirement Gathering → Technical Design → Coding → Testing → Transport</a:t>
          </a:r>
        </a:p>
      </dsp:txBody>
      <dsp:txXfrm>
        <a:off x="3738944" y="2165486"/>
        <a:ext cx="2349426" cy="864708"/>
      </dsp:txXfrm>
    </dsp:sp>
    <dsp:sp modelId="{B2EE8C33-A4CA-423B-BDCB-50322349F59E}">
      <dsp:nvSpPr>
        <dsp:cNvPr id="0" name=""/>
        <dsp:cNvSpPr/>
      </dsp:nvSpPr>
      <dsp:spPr>
        <a:xfrm>
          <a:off x="0" y="3246372"/>
          <a:ext cx="6089348" cy="8647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A49BE9-76A8-4906-AA11-FBFFEC32A0B1}">
      <dsp:nvSpPr>
        <dsp:cNvPr id="0" name=""/>
        <dsp:cNvSpPr/>
      </dsp:nvSpPr>
      <dsp:spPr>
        <a:xfrm>
          <a:off x="261574" y="3440931"/>
          <a:ext cx="475589" cy="4755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140478-32FC-4821-AF39-C856F3752E90}">
      <dsp:nvSpPr>
        <dsp:cNvPr id="0" name=""/>
        <dsp:cNvSpPr/>
      </dsp:nvSpPr>
      <dsp:spPr>
        <a:xfrm>
          <a:off x="998738" y="3246372"/>
          <a:ext cx="2740206" cy="864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515" tIns="91515" rIns="91515" bIns="9151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Types of Programs:</a:t>
          </a:r>
          <a:endParaRPr lang="en-US" sz="2200" kern="1200" dirty="0"/>
        </a:p>
      </dsp:txBody>
      <dsp:txXfrm>
        <a:off x="998738" y="3246372"/>
        <a:ext cx="2740206" cy="864708"/>
      </dsp:txXfrm>
    </dsp:sp>
    <dsp:sp modelId="{5993261B-1E59-4324-A508-6FE78360D5BF}">
      <dsp:nvSpPr>
        <dsp:cNvPr id="0" name=""/>
        <dsp:cNvSpPr/>
      </dsp:nvSpPr>
      <dsp:spPr>
        <a:xfrm>
          <a:off x="3738944" y="3246372"/>
          <a:ext cx="2349426" cy="864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515" tIns="91515" rIns="91515" bIns="9151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• Classical Reports, ALV Reports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• Dialog Programming, Web Dynpro ABAP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• OData Services for SAP Fiori</a:t>
          </a:r>
        </a:p>
      </dsp:txBody>
      <dsp:txXfrm>
        <a:off x="3738944" y="3246372"/>
        <a:ext cx="2349426" cy="8647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13D7BE-00C5-4EE7-A149-E7AC0DA5BDA3}">
      <dsp:nvSpPr>
        <dsp:cNvPr id="0" name=""/>
        <dsp:cNvSpPr/>
      </dsp:nvSpPr>
      <dsp:spPr>
        <a:xfrm>
          <a:off x="0" y="3715"/>
          <a:ext cx="6089348" cy="8647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66BD5B-2FFF-4A43-8445-3E8DFA11A4C6}">
      <dsp:nvSpPr>
        <dsp:cNvPr id="0" name=""/>
        <dsp:cNvSpPr/>
      </dsp:nvSpPr>
      <dsp:spPr>
        <a:xfrm>
          <a:off x="261574" y="198274"/>
          <a:ext cx="475589" cy="4755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66503F-66B6-4790-90AC-784F5BCC0880}">
      <dsp:nvSpPr>
        <dsp:cNvPr id="0" name=""/>
        <dsp:cNvSpPr/>
      </dsp:nvSpPr>
      <dsp:spPr>
        <a:xfrm>
          <a:off x="998738" y="3715"/>
          <a:ext cx="2740206" cy="864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515" tIns="91515" rIns="91515" bIns="9151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Development Environments:</a:t>
          </a:r>
          <a:endParaRPr lang="en-US" sz="2200" kern="1200" dirty="0"/>
        </a:p>
      </dsp:txBody>
      <dsp:txXfrm>
        <a:off x="998738" y="3715"/>
        <a:ext cx="2740206" cy="864708"/>
      </dsp:txXfrm>
    </dsp:sp>
    <dsp:sp modelId="{127BC9A2-7F33-4CA8-998E-279452589823}">
      <dsp:nvSpPr>
        <dsp:cNvPr id="0" name=""/>
        <dsp:cNvSpPr/>
      </dsp:nvSpPr>
      <dsp:spPr>
        <a:xfrm>
          <a:off x="3738944" y="3715"/>
          <a:ext cx="2349426" cy="864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515" tIns="91515" rIns="91515" bIns="91515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• SAP Business Application Studio )part of BTP)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SAP Web IDE (deprecated)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Visual Studio Code</a:t>
          </a:r>
        </a:p>
      </dsp:txBody>
      <dsp:txXfrm>
        <a:off x="3738944" y="3715"/>
        <a:ext cx="2349426" cy="864708"/>
      </dsp:txXfrm>
    </dsp:sp>
    <dsp:sp modelId="{8072DDDE-2902-4D80-92D1-BECE21713773}">
      <dsp:nvSpPr>
        <dsp:cNvPr id="0" name=""/>
        <dsp:cNvSpPr/>
      </dsp:nvSpPr>
      <dsp:spPr>
        <a:xfrm>
          <a:off x="0" y="1084600"/>
          <a:ext cx="6089348" cy="8647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FEB085-3ADA-4446-B50C-4B483F652C50}">
      <dsp:nvSpPr>
        <dsp:cNvPr id="0" name=""/>
        <dsp:cNvSpPr/>
      </dsp:nvSpPr>
      <dsp:spPr>
        <a:xfrm>
          <a:off x="261574" y="1279160"/>
          <a:ext cx="475589" cy="4755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268A64-BAE1-4FE2-8FE4-AF108AF1B30F}">
      <dsp:nvSpPr>
        <dsp:cNvPr id="0" name=""/>
        <dsp:cNvSpPr/>
      </dsp:nvSpPr>
      <dsp:spPr>
        <a:xfrm>
          <a:off x="998738" y="1084600"/>
          <a:ext cx="2740206" cy="864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515" tIns="91515" rIns="91515" bIns="9151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Key Objects:</a:t>
          </a:r>
          <a:endParaRPr lang="en-US" sz="2200" kern="1200" dirty="0"/>
        </a:p>
      </dsp:txBody>
      <dsp:txXfrm>
        <a:off x="998738" y="1084600"/>
        <a:ext cx="2740206" cy="864708"/>
      </dsp:txXfrm>
    </dsp:sp>
    <dsp:sp modelId="{83F732CC-F730-4EE5-B5B4-349C8F77CB4E}">
      <dsp:nvSpPr>
        <dsp:cNvPr id="0" name=""/>
        <dsp:cNvSpPr/>
      </dsp:nvSpPr>
      <dsp:spPr>
        <a:xfrm>
          <a:off x="3738944" y="1084600"/>
          <a:ext cx="2349426" cy="864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515" tIns="91515" rIns="91515" bIns="91515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• Annotations, </a:t>
          </a:r>
          <a:r>
            <a:rPr lang="en-US" sz="1100" kern="1200" dirty="0" err="1"/>
            <a:t>Manifest.json</a:t>
          </a:r>
          <a:r>
            <a:rPr lang="en-US" sz="1100" kern="1200" dirty="0"/>
            <a:t>, Component.js,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Models, Views (XML, JSON, HTML), Fragments, Controllers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FLP Configuration</a:t>
          </a:r>
        </a:p>
      </dsp:txBody>
      <dsp:txXfrm>
        <a:off x="3738944" y="1084600"/>
        <a:ext cx="2349426" cy="864708"/>
      </dsp:txXfrm>
    </dsp:sp>
    <dsp:sp modelId="{D4E1CBEF-7CE5-481B-BBAF-78AC9CE455C7}">
      <dsp:nvSpPr>
        <dsp:cNvPr id="0" name=""/>
        <dsp:cNvSpPr/>
      </dsp:nvSpPr>
      <dsp:spPr>
        <a:xfrm>
          <a:off x="0" y="2165486"/>
          <a:ext cx="6089348" cy="8647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83236A-D68A-418A-9252-730CDC722AC3}">
      <dsp:nvSpPr>
        <dsp:cNvPr id="0" name=""/>
        <dsp:cNvSpPr/>
      </dsp:nvSpPr>
      <dsp:spPr>
        <a:xfrm>
          <a:off x="261574" y="2360045"/>
          <a:ext cx="475589" cy="4755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869A1-FEA9-4C46-9E05-C95B94B68821}">
      <dsp:nvSpPr>
        <dsp:cNvPr id="0" name=""/>
        <dsp:cNvSpPr/>
      </dsp:nvSpPr>
      <dsp:spPr>
        <a:xfrm>
          <a:off x="998738" y="2165486"/>
          <a:ext cx="2740206" cy="864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515" tIns="91515" rIns="91515" bIns="9151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Development Process:</a:t>
          </a:r>
          <a:endParaRPr lang="en-US" sz="2200" kern="1200" dirty="0"/>
        </a:p>
      </dsp:txBody>
      <dsp:txXfrm>
        <a:off x="998738" y="2165486"/>
        <a:ext cx="2740206" cy="864708"/>
      </dsp:txXfrm>
    </dsp:sp>
    <dsp:sp modelId="{BB8AD147-A873-483A-89A0-0DA01B8729DA}">
      <dsp:nvSpPr>
        <dsp:cNvPr id="0" name=""/>
        <dsp:cNvSpPr/>
      </dsp:nvSpPr>
      <dsp:spPr>
        <a:xfrm>
          <a:off x="3738944" y="2165486"/>
          <a:ext cx="2349426" cy="864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515" tIns="91515" rIns="91515" bIns="91515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• Requirement Gathering → Technical Design → Coding → Testing → Transport</a:t>
          </a:r>
        </a:p>
      </dsp:txBody>
      <dsp:txXfrm>
        <a:off x="3738944" y="2165486"/>
        <a:ext cx="2349426" cy="864708"/>
      </dsp:txXfrm>
    </dsp:sp>
    <dsp:sp modelId="{B2EE8C33-A4CA-423B-BDCB-50322349F59E}">
      <dsp:nvSpPr>
        <dsp:cNvPr id="0" name=""/>
        <dsp:cNvSpPr/>
      </dsp:nvSpPr>
      <dsp:spPr>
        <a:xfrm>
          <a:off x="0" y="3246372"/>
          <a:ext cx="6089348" cy="8647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A49BE9-76A8-4906-AA11-FBFFEC32A0B1}">
      <dsp:nvSpPr>
        <dsp:cNvPr id="0" name=""/>
        <dsp:cNvSpPr/>
      </dsp:nvSpPr>
      <dsp:spPr>
        <a:xfrm>
          <a:off x="261574" y="3440931"/>
          <a:ext cx="475589" cy="4755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140478-32FC-4821-AF39-C856F3752E90}">
      <dsp:nvSpPr>
        <dsp:cNvPr id="0" name=""/>
        <dsp:cNvSpPr/>
      </dsp:nvSpPr>
      <dsp:spPr>
        <a:xfrm>
          <a:off x="998738" y="3246372"/>
          <a:ext cx="2740206" cy="864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515" tIns="91515" rIns="91515" bIns="9151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Types of Programs:</a:t>
          </a:r>
          <a:endParaRPr lang="en-US" sz="2200" kern="1200" dirty="0"/>
        </a:p>
      </dsp:txBody>
      <dsp:txXfrm>
        <a:off x="998738" y="3246372"/>
        <a:ext cx="2740206" cy="864708"/>
      </dsp:txXfrm>
    </dsp:sp>
    <dsp:sp modelId="{5993261B-1E59-4324-A508-6FE78360D5BF}">
      <dsp:nvSpPr>
        <dsp:cNvPr id="0" name=""/>
        <dsp:cNvSpPr/>
      </dsp:nvSpPr>
      <dsp:spPr>
        <a:xfrm>
          <a:off x="3738944" y="3246372"/>
          <a:ext cx="2349426" cy="864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515" tIns="91515" rIns="91515" bIns="91515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• Web or Mobile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Transactional Apps, Analytical Apps, Dashboards, Overviews, Worklists</a:t>
          </a:r>
        </a:p>
      </dsp:txBody>
      <dsp:txXfrm>
        <a:off x="3738944" y="3246372"/>
        <a:ext cx="2349426" cy="8647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7B862-DC4D-47B5-80D4-1A90C09DF1BF}">
      <dsp:nvSpPr>
        <dsp:cNvPr id="0" name=""/>
        <dsp:cNvSpPr/>
      </dsp:nvSpPr>
      <dsp:spPr>
        <a:xfrm>
          <a:off x="4955" y="683477"/>
          <a:ext cx="2166863" cy="13001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Plan</a:t>
          </a:r>
          <a:br>
            <a:rPr lang="en-US" sz="1600" b="0" i="0" kern="1200" baseline="0" dirty="0"/>
          </a:br>
          <a:r>
            <a:rPr lang="en-US" sz="1200" b="0" i="0" kern="1200" baseline="0" dirty="0"/>
            <a:t>Jira, SAP Solution Manager</a:t>
          </a:r>
          <a:endParaRPr lang="en-US" sz="1600" kern="1200" dirty="0"/>
        </a:p>
      </dsp:txBody>
      <dsp:txXfrm>
        <a:off x="43034" y="721556"/>
        <a:ext cx="2090705" cy="1223959"/>
      </dsp:txXfrm>
    </dsp:sp>
    <dsp:sp modelId="{187A50D8-91B7-45FF-A41F-A17BA9A16502}">
      <dsp:nvSpPr>
        <dsp:cNvPr id="0" name=""/>
        <dsp:cNvSpPr/>
      </dsp:nvSpPr>
      <dsp:spPr>
        <a:xfrm>
          <a:off x="2362503" y="1064845"/>
          <a:ext cx="459375" cy="5373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362503" y="1172321"/>
        <a:ext cx="321563" cy="322430"/>
      </dsp:txXfrm>
    </dsp:sp>
    <dsp:sp modelId="{1BD8EEE8-2ACE-4115-BB8D-9C842018AAE9}">
      <dsp:nvSpPr>
        <dsp:cNvPr id="0" name=""/>
        <dsp:cNvSpPr/>
      </dsp:nvSpPr>
      <dsp:spPr>
        <a:xfrm>
          <a:off x="3038564" y="683477"/>
          <a:ext cx="2166863" cy="13001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Code</a:t>
          </a:r>
          <a:br>
            <a:rPr lang="en-US" sz="1600" b="0" i="0" kern="1200" baseline="0" dirty="0"/>
          </a:br>
          <a:r>
            <a:rPr lang="en-US" sz="1200" b="0" i="0" kern="1200" baseline="0" dirty="0"/>
            <a:t>ADT (ABAP), Business Application Studio (UI5/CAP)</a:t>
          </a:r>
          <a:endParaRPr lang="en-US" sz="1600" kern="1200" dirty="0"/>
        </a:p>
      </dsp:txBody>
      <dsp:txXfrm>
        <a:off x="3076643" y="721556"/>
        <a:ext cx="2090705" cy="1223959"/>
      </dsp:txXfrm>
    </dsp:sp>
    <dsp:sp modelId="{BFDFB6A7-3198-4EFA-9D4D-A144F9447197}">
      <dsp:nvSpPr>
        <dsp:cNvPr id="0" name=""/>
        <dsp:cNvSpPr/>
      </dsp:nvSpPr>
      <dsp:spPr>
        <a:xfrm>
          <a:off x="5396111" y="1064845"/>
          <a:ext cx="459375" cy="5373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5396111" y="1172321"/>
        <a:ext cx="321563" cy="322430"/>
      </dsp:txXfrm>
    </dsp:sp>
    <dsp:sp modelId="{B22D8ECD-E96B-4F39-A339-64AD10241E14}">
      <dsp:nvSpPr>
        <dsp:cNvPr id="0" name=""/>
        <dsp:cNvSpPr/>
      </dsp:nvSpPr>
      <dsp:spPr>
        <a:xfrm>
          <a:off x="6072173" y="683477"/>
          <a:ext cx="2166863" cy="13001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Scan</a:t>
          </a:r>
          <a:br>
            <a:rPr lang="en-US" sz="1800" b="0" i="0" kern="1200" baseline="0" dirty="0"/>
          </a:br>
          <a:r>
            <a:rPr lang="en-US" sz="1200" b="0" i="0" kern="1200" baseline="0" dirty="0"/>
            <a:t>ABAP Test Cockpit (ATC), SonarQube, Fortify</a:t>
          </a:r>
          <a:endParaRPr lang="en-US" sz="1200" kern="1200" dirty="0"/>
        </a:p>
      </dsp:txBody>
      <dsp:txXfrm>
        <a:off x="6110252" y="721556"/>
        <a:ext cx="2090705" cy="1223959"/>
      </dsp:txXfrm>
    </dsp:sp>
    <dsp:sp modelId="{E597E0BB-62FF-4D10-B6B6-94138B7E9048}">
      <dsp:nvSpPr>
        <dsp:cNvPr id="0" name=""/>
        <dsp:cNvSpPr/>
      </dsp:nvSpPr>
      <dsp:spPr>
        <a:xfrm>
          <a:off x="8429720" y="1064845"/>
          <a:ext cx="459375" cy="5373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8429720" y="1172321"/>
        <a:ext cx="321563" cy="322430"/>
      </dsp:txXfrm>
    </dsp:sp>
    <dsp:sp modelId="{BE6797BD-6656-400B-8379-3DBC81FD8458}">
      <dsp:nvSpPr>
        <dsp:cNvPr id="0" name=""/>
        <dsp:cNvSpPr/>
      </dsp:nvSpPr>
      <dsp:spPr>
        <a:xfrm>
          <a:off x="9105781" y="683477"/>
          <a:ext cx="2166863" cy="13001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Build</a:t>
          </a:r>
          <a:br>
            <a:rPr lang="en-US" sz="2000" b="0" i="0" kern="1200" baseline="0" dirty="0"/>
          </a:br>
          <a:r>
            <a:rPr lang="en-US" sz="1200" b="0" i="0" kern="1200" baseline="0" dirty="0"/>
            <a:t>Jenkins, SAP CI/CD Service</a:t>
          </a:r>
          <a:endParaRPr lang="en-US" sz="1200" kern="1200" dirty="0"/>
        </a:p>
      </dsp:txBody>
      <dsp:txXfrm>
        <a:off x="9143860" y="721556"/>
        <a:ext cx="2090705" cy="1223959"/>
      </dsp:txXfrm>
    </dsp:sp>
    <dsp:sp modelId="{99A4EF19-97DF-466C-BBDA-4BE664BE89C6}">
      <dsp:nvSpPr>
        <dsp:cNvPr id="0" name=""/>
        <dsp:cNvSpPr/>
      </dsp:nvSpPr>
      <dsp:spPr>
        <a:xfrm rot="5400000">
          <a:off x="9959525" y="2135276"/>
          <a:ext cx="459375" cy="5373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-5400000">
        <a:off x="10027998" y="2174279"/>
        <a:ext cx="322430" cy="321563"/>
      </dsp:txXfrm>
    </dsp:sp>
    <dsp:sp modelId="{E2D90F8A-F0CB-495E-88E8-D6BE2212A88B}">
      <dsp:nvSpPr>
        <dsp:cNvPr id="0" name=""/>
        <dsp:cNvSpPr/>
      </dsp:nvSpPr>
      <dsp:spPr>
        <a:xfrm>
          <a:off x="9105781" y="2850341"/>
          <a:ext cx="2166863" cy="13001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Test</a:t>
          </a:r>
          <a:br>
            <a:rPr lang="en-US" sz="2000" b="0" i="0" kern="1200" baseline="0" dirty="0"/>
          </a:br>
          <a:r>
            <a:rPr lang="en-US" sz="1200" b="0" i="0" kern="1200" baseline="0" dirty="0"/>
            <a:t>ABAP Unit, JUnit, Mocha</a:t>
          </a:r>
          <a:endParaRPr lang="en-US" sz="1200" kern="1200" dirty="0"/>
        </a:p>
      </dsp:txBody>
      <dsp:txXfrm>
        <a:off x="9143860" y="2888420"/>
        <a:ext cx="2090705" cy="1223959"/>
      </dsp:txXfrm>
    </dsp:sp>
    <dsp:sp modelId="{9C609B14-2242-4772-998F-85EBC5710A1D}">
      <dsp:nvSpPr>
        <dsp:cNvPr id="0" name=""/>
        <dsp:cNvSpPr/>
      </dsp:nvSpPr>
      <dsp:spPr>
        <a:xfrm rot="10800000">
          <a:off x="8455722" y="3231709"/>
          <a:ext cx="459375" cy="5373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8593534" y="3339185"/>
        <a:ext cx="321563" cy="322430"/>
      </dsp:txXfrm>
    </dsp:sp>
    <dsp:sp modelId="{732E28D3-94BC-4AA4-B942-751721F5DA75}">
      <dsp:nvSpPr>
        <dsp:cNvPr id="0" name=""/>
        <dsp:cNvSpPr/>
      </dsp:nvSpPr>
      <dsp:spPr>
        <a:xfrm>
          <a:off x="6072173" y="2850341"/>
          <a:ext cx="2166863" cy="13001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Package</a:t>
          </a:r>
          <a:br>
            <a:rPr lang="en-US" sz="2000" b="0" i="0" kern="1200" baseline="0" dirty="0"/>
          </a:br>
          <a:r>
            <a:rPr lang="en-US" sz="1200" b="0" i="0" kern="1200" baseline="0" dirty="0" err="1"/>
            <a:t>abapGit</a:t>
          </a:r>
          <a:r>
            <a:rPr lang="en-US" sz="1200" b="0" i="0" kern="1200" baseline="0" dirty="0"/>
            <a:t>, MTA Builder</a:t>
          </a:r>
          <a:endParaRPr lang="en-US" sz="1200" kern="1200" dirty="0"/>
        </a:p>
      </dsp:txBody>
      <dsp:txXfrm>
        <a:off x="6110252" y="2888420"/>
        <a:ext cx="2090705" cy="1223959"/>
      </dsp:txXfrm>
    </dsp:sp>
    <dsp:sp modelId="{99BA49BC-5186-417A-A4BB-4077FE108AC0}">
      <dsp:nvSpPr>
        <dsp:cNvPr id="0" name=""/>
        <dsp:cNvSpPr/>
      </dsp:nvSpPr>
      <dsp:spPr>
        <a:xfrm rot="10800000">
          <a:off x="5422114" y="3231709"/>
          <a:ext cx="459375" cy="5373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5559926" y="3339185"/>
        <a:ext cx="321563" cy="322430"/>
      </dsp:txXfrm>
    </dsp:sp>
    <dsp:sp modelId="{A2AD46EE-A23C-414B-84F4-025436224E41}">
      <dsp:nvSpPr>
        <dsp:cNvPr id="0" name=""/>
        <dsp:cNvSpPr/>
      </dsp:nvSpPr>
      <dsp:spPr>
        <a:xfrm>
          <a:off x="3038564" y="2850341"/>
          <a:ext cx="2166863" cy="13001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Deploy</a:t>
          </a:r>
          <a:r>
            <a:rPr lang="en-US" sz="2000" b="0" i="0" kern="1200" baseline="0" dirty="0"/>
            <a:t> </a:t>
          </a:r>
          <a:br>
            <a:rPr lang="en-US" sz="2000" b="0" i="0" kern="1200" baseline="0" dirty="0"/>
          </a:br>
          <a:r>
            <a:rPr lang="en-US" sz="1200" b="0" i="0" kern="1200" baseline="0" dirty="0" err="1"/>
            <a:t>gCTS</a:t>
          </a:r>
          <a:r>
            <a:rPr lang="en-US" sz="1200" b="0" i="0" kern="1200" baseline="0" dirty="0"/>
            <a:t>, TMS, BTP CLI</a:t>
          </a:r>
          <a:endParaRPr lang="en-US" sz="1200" kern="1200" dirty="0"/>
        </a:p>
      </dsp:txBody>
      <dsp:txXfrm>
        <a:off x="3076643" y="2888420"/>
        <a:ext cx="2090705" cy="1223959"/>
      </dsp:txXfrm>
    </dsp:sp>
    <dsp:sp modelId="{BC14F0FF-0212-4560-8B9D-218FC7030CD0}">
      <dsp:nvSpPr>
        <dsp:cNvPr id="0" name=""/>
        <dsp:cNvSpPr/>
      </dsp:nvSpPr>
      <dsp:spPr>
        <a:xfrm rot="10800000">
          <a:off x="2388505" y="3231709"/>
          <a:ext cx="459375" cy="5373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2526317" y="3339185"/>
        <a:ext cx="321563" cy="322430"/>
      </dsp:txXfrm>
    </dsp:sp>
    <dsp:sp modelId="{9612505E-910F-4195-8248-87452926A29B}">
      <dsp:nvSpPr>
        <dsp:cNvPr id="0" name=""/>
        <dsp:cNvSpPr/>
      </dsp:nvSpPr>
      <dsp:spPr>
        <a:xfrm>
          <a:off x="4955" y="2850341"/>
          <a:ext cx="2166863" cy="13001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Monitor</a:t>
          </a:r>
          <a:br>
            <a:rPr lang="en-US" sz="2000" b="0" i="0" kern="1200" baseline="0" dirty="0"/>
          </a:br>
          <a:r>
            <a:rPr lang="en-US" sz="1200" b="0" i="0" kern="1200" baseline="0" dirty="0"/>
            <a:t>SAP Cloud ALM, Solution Manager</a:t>
          </a:r>
          <a:endParaRPr lang="en-US" sz="1200" kern="1200" dirty="0"/>
        </a:p>
      </dsp:txBody>
      <dsp:txXfrm>
        <a:off x="43034" y="2888420"/>
        <a:ext cx="2090705" cy="122395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D4C207-BC2D-4ABD-B2C5-98B43F06E911}">
      <dsp:nvSpPr>
        <dsp:cNvPr id="0" name=""/>
        <dsp:cNvSpPr/>
      </dsp:nvSpPr>
      <dsp:spPr>
        <a:xfrm rot="5400000">
          <a:off x="4671433" y="249816"/>
          <a:ext cx="3064522" cy="266613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5600" kern="1200" dirty="0"/>
            <a:t>25.1</a:t>
          </a:r>
        </a:p>
      </dsp:txBody>
      <dsp:txXfrm rot="-5400000">
        <a:off x="5286100" y="528177"/>
        <a:ext cx="1835188" cy="2109412"/>
      </dsp:txXfrm>
    </dsp:sp>
    <dsp:sp modelId="{5AFC6F72-2D24-480A-A6D1-20C2A0523C84}">
      <dsp:nvSpPr>
        <dsp:cNvPr id="0" name=""/>
        <dsp:cNvSpPr/>
      </dsp:nvSpPr>
      <dsp:spPr>
        <a:xfrm>
          <a:off x="7617665" y="663527"/>
          <a:ext cx="3420007" cy="1838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1400" b="1" i="0" kern="1200" dirty="0">
              <a:solidFill>
                <a:srgbClr val="000000"/>
              </a:solidFill>
              <a:effectLst/>
              <a:latin typeface="Aktiv Grotesk reg"/>
            </a:rPr>
            <a:t>Denial of Service: Regular Expression</a:t>
          </a:r>
          <a:endParaRPr lang="en-NL" sz="1400" b="1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1400" b="1" i="0" kern="1200" dirty="0">
              <a:solidFill>
                <a:srgbClr val="000000"/>
              </a:solidFill>
              <a:effectLst/>
              <a:latin typeface="Aktiv Grotesk reg"/>
            </a:rPr>
            <a:t>Insecure Transport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1400" b="1" i="0" kern="1200" dirty="0">
              <a:solidFill>
                <a:srgbClr val="000000"/>
              </a:solidFill>
              <a:effectLst/>
              <a:latin typeface="Aktiv Grotesk reg"/>
            </a:rPr>
            <a:t>Missing XML Validation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1400" b="1" i="0" kern="1200" dirty="0">
              <a:solidFill>
                <a:srgbClr val="000000"/>
              </a:solidFill>
              <a:effectLst/>
              <a:latin typeface="Aktiv Grotesk reg"/>
            </a:rPr>
            <a:t>Path Manipulation: Zip Entry Overwrite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1400" b="1" i="0" kern="1200">
              <a:solidFill>
                <a:srgbClr val="000000"/>
              </a:solidFill>
              <a:effectLst/>
              <a:latin typeface="Aktiv Grotesk reg"/>
            </a:rPr>
            <a:t>Server-Side Request Forgery</a:t>
          </a:r>
          <a:endParaRPr lang="en-US" sz="1400" b="1" i="0" kern="1200" dirty="0">
            <a:solidFill>
              <a:srgbClr val="000000"/>
            </a:solidFill>
            <a:effectLst/>
            <a:latin typeface="Aktiv Grotesk reg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1400" b="1" i="0" kern="1200">
              <a:solidFill>
                <a:srgbClr val="000000"/>
              </a:solidFill>
              <a:effectLst/>
              <a:latin typeface="Aktiv Grotesk reg"/>
            </a:rPr>
            <a:t>Setting Manipulation</a:t>
          </a:r>
          <a:endParaRPr lang="en-US" sz="1400" b="1" i="0" kern="1200" dirty="0">
            <a:solidFill>
              <a:srgbClr val="000000"/>
            </a:solidFill>
            <a:effectLst/>
            <a:latin typeface="Aktiv Grotesk reg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1400" b="1" i="0" kern="1200">
              <a:solidFill>
                <a:srgbClr val="000000"/>
              </a:solidFill>
              <a:effectLst/>
              <a:latin typeface="Aktiv Grotesk reg"/>
            </a:rPr>
            <a:t>Unreleased Resource: Database</a:t>
          </a:r>
          <a:endParaRPr lang="en-US" sz="1400" b="1" i="0" kern="1200" dirty="0">
            <a:solidFill>
              <a:srgbClr val="000000"/>
            </a:solidFill>
            <a:effectLst/>
            <a:latin typeface="Aktiv Grotesk reg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1400" b="1" i="0" kern="1200">
              <a:solidFill>
                <a:srgbClr val="000000"/>
              </a:solidFill>
              <a:effectLst/>
              <a:latin typeface="Aktiv Grotesk reg"/>
            </a:rPr>
            <a:t>Unreleased Resource: Sockets</a:t>
          </a:r>
          <a:endParaRPr lang="en-US" sz="1400" b="1" i="0" kern="1200" dirty="0">
            <a:solidFill>
              <a:srgbClr val="000000"/>
            </a:solidFill>
            <a:effectLst/>
            <a:latin typeface="Aktiv Grotesk reg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1400" b="1" i="0" kern="1200" dirty="0">
              <a:solidFill>
                <a:srgbClr val="000000"/>
              </a:solidFill>
              <a:effectLst/>
              <a:latin typeface="Aktiv Grotesk reg"/>
            </a:rPr>
            <a:t>XML Entity Expansion Injection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1400" b="1" i="0" kern="1200" dirty="0">
              <a:solidFill>
                <a:srgbClr val="000000"/>
              </a:solidFill>
              <a:effectLst/>
              <a:latin typeface="Aktiv Grotesk reg"/>
            </a:rPr>
            <a:t>XML External Entity Injection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1400" b="1" i="0" kern="1200" dirty="0">
              <a:solidFill>
                <a:srgbClr val="000000"/>
              </a:solidFill>
              <a:effectLst/>
              <a:latin typeface="Aktiv Grotesk reg"/>
            </a:rPr>
            <a:t>XML Injection</a:t>
          </a:r>
          <a:endParaRPr lang="en-US" sz="1400" b="1" kern="1200" dirty="0"/>
        </a:p>
      </dsp:txBody>
      <dsp:txXfrm>
        <a:off x="7617665" y="663527"/>
        <a:ext cx="3420007" cy="1838713"/>
      </dsp:txXfrm>
    </dsp:sp>
    <dsp:sp modelId="{DBC209B1-FCC3-48F6-92A6-A32B0AA3010E}">
      <dsp:nvSpPr>
        <dsp:cNvPr id="0" name=""/>
        <dsp:cNvSpPr/>
      </dsp:nvSpPr>
      <dsp:spPr>
        <a:xfrm rot="5400000">
          <a:off x="1792008" y="249816"/>
          <a:ext cx="3064522" cy="266613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3600" kern="1200"/>
        </a:p>
      </dsp:txBody>
      <dsp:txXfrm rot="-5400000">
        <a:off x="2406675" y="528177"/>
        <a:ext cx="1835188" cy="21094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D2717A-3999-4EE1-925A-8A3849BCFF04}">
      <dsp:nvSpPr>
        <dsp:cNvPr id="0" name=""/>
        <dsp:cNvSpPr/>
      </dsp:nvSpPr>
      <dsp:spPr>
        <a:xfrm>
          <a:off x="0" y="819042"/>
          <a:ext cx="5472725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D98C7B-FAE2-442A-B58F-D9289AEDD119}">
      <dsp:nvSpPr>
        <dsp:cNvPr id="0" name=""/>
        <dsp:cNvSpPr/>
      </dsp:nvSpPr>
      <dsp:spPr>
        <a:xfrm>
          <a:off x="273636" y="464802"/>
          <a:ext cx="3830907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99" tIns="0" rIns="14479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OpenText Fortify Static Code Analyzer</a:t>
          </a:r>
          <a:endParaRPr lang="en-NL" sz="2400" kern="1200" dirty="0"/>
        </a:p>
      </dsp:txBody>
      <dsp:txXfrm>
        <a:off x="308221" y="499387"/>
        <a:ext cx="3761737" cy="639310"/>
      </dsp:txXfrm>
    </dsp:sp>
    <dsp:sp modelId="{214B4FCC-2728-4813-8F86-5D445B77FFF0}">
      <dsp:nvSpPr>
        <dsp:cNvPr id="0" name=""/>
        <dsp:cNvSpPr/>
      </dsp:nvSpPr>
      <dsp:spPr>
        <a:xfrm>
          <a:off x="0" y="1907682"/>
          <a:ext cx="5472725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80DBE2-44F5-4F9F-BA5D-E54FFE9536FC}">
      <dsp:nvSpPr>
        <dsp:cNvPr id="0" name=""/>
        <dsp:cNvSpPr/>
      </dsp:nvSpPr>
      <dsp:spPr>
        <a:xfrm>
          <a:off x="273636" y="1553442"/>
          <a:ext cx="3830907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99" tIns="0" rIns="14479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OpenText Core Software </a:t>
          </a:r>
          <a:r>
            <a:rPr lang="de-DE" sz="2400" kern="1200" dirty="0" err="1"/>
            <a:t>Composition</a:t>
          </a:r>
          <a:r>
            <a:rPr lang="de-DE" sz="2400" kern="1200" dirty="0"/>
            <a:t> Analysis</a:t>
          </a:r>
          <a:endParaRPr lang="en-NL" sz="2400" kern="1200" dirty="0"/>
        </a:p>
      </dsp:txBody>
      <dsp:txXfrm>
        <a:off x="308221" y="1588027"/>
        <a:ext cx="3761737" cy="639310"/>
      </dsp:txXfrm>
    </dsp:sp>
    <dsp:sp modelId="{516369AD-B2F7-40B0-A69F-5174A5EBA692}">
      <dsp:nvSpPr>
        <dsp:cNvPr id="0" name=""/>
        <dsp:cNvSpPr/>
      </dsp:nvSpPr>
      <dsp:spPr>
        <a:xfrm>
          <a:off x="0" y="2996322"/>
          <a:ext cx="5472725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D2F917-2949-45C7-929A-6C4403466C00}">
      <dsp:nvSpPr>
        <dsp:cNvPr id="0" name=""/>
        <dsp:cNvSpPr/>
      </dsp:nvSpPr>
      <dsp:spPr>
        <a:xfrm>
          <a:off x="273636" y="2642082"/>
          <a:ext cx="3830907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99" tIns="0" rIns="14479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OpenText </a:t>
          </a:r>
          <a:r>
            <a:rPr lang="de-DE" sz="2400" kern="1200" dirty="0" err="1"/>
            <a:t>Fortify</a:t>
          </a:r>
          <a:r>
            <a:rPr lang="de-DE" sz="2400" kern="1200" dirty="0"/>
            <a:t> On Demand</a:t>
          </a:r>
          <a:endParaRPr lang="en-NL" sz="2400" kern="1200" dirty="0"/>
        </a:p>
      </dsp:txBody>
      <dsp:txXfrm>
        <a:off x="308221" y="2676667"/>
        <a:ext cx="3761737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2989713-3675-D28B-8DBB-C0319F051E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6C1B86-43F7-CB88-3AF4-6A17DF4FD7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DFFE8E-7A3A-4930-8C36-D3D4D1DA95C4}" type="datetimeFigureOut">
              <a:rPr lang="en-US" smtClean="0">
                <a:latin typeface="Arial" panose="020B0604020202020204" pitchFamily="34" charset="0"/>
              </a:rPr>
              <a:t>10/17/2025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226504-9C46-A7F4-62CD-73B7938A76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436906-3574-9D6B-292D-F7904C41D8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9C614-15F5-4EF8-9BA3-53D1CA8E70D3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202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80F1971E-BB97-48A0-BAE9-C1253E47FA69}" type="datetimeFigureOut">
              <a:rPr lang="en-US" smtClean="0"/>
              <a:pPr/>
              <a:t>10/17/2025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24196B7-1673-4D95-9FC2-7900F96580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685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focus.com/en-us/assets/cyberres/magic-quadrant-for-application-security-testing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focus.com/en-us/assets/cyberres/magic-quadrant-for-application-security-testing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focus.com/en-us/assets/cyberres/magic-quadrant-for-application-security-testing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focus.com/en-us/assets/cyberres/magic-quadrant-for-application-security-testing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focus.com/en-us/assets/cyberres/magic-quadrant-for-application-security-testing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focus.com/en-us/assets/cyberres/magic-quadrant-for-application-security-testing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BE31-DD27-274B-BAA7-3FE0E05A5A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33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Metropolis"/>
                <a:hlinkClick r:id="rId3"/>
              </a:rPr>
              <a:t>https://www.microfocus.com/en-us/assets/cyberres/magic-quadrant-for-application-security-testing</a:t>
            </a:r>
            <a:endParaRPr lang="en-US">
              <a:latin typeface="Metropoli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1A741-9686-664D-BC60-65DAA68580D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29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Metropolis"/>
                <a:hlinkClick r:id="rId3"/>
              </a:rPr>
              <a:t>https://www.microfocus.com/en-us/assets/cyberres/magic-quadrant-for-application-security-testing</a:t>
            </a:r>
            <a:endParaRPr lang="en-US">
              <a:latin typeface="Metropoli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1A741-9686-664D-BC60-65DAA68580D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58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BE31-DD27-274B-BAA7-3FE0E05A5A5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369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ECC = ERP Central Component</a:t>
            </a:r>
          </a:p>
          <a:p>
            <a:r>
              <a:rPr lang="en-US" dirty="0"/>
              <a:t>BTP = Business Technology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196B7-1673-4D95-9FC2-7900F96580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330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ABAP (Advanced Business Application Programming), SAP’s proprietary programming language, has undergone significant evolution since its inception in the 1980s. Here's a breakdown of how ABAP has developed over the years: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1. Early Days (1980s–1990s): Procedural Roots</a:t>
            </a:r>
          </a:p>
          <a:p>
            <a:r>
              <a:rPr lang="en-US" b="1" dirty="0"/>
              <a:t>Purpose</a:t>
            </a:r>
            <a:r>
              <a:rPr lang="en-US" dirty="0"/>
              <a:t>: Initially designed for developing reports and interfaces in SAP R/2 and later SAP R/3.</a:t>
            </a:r>
          </a:p>
          <a:p>
            <a:r>
              <a:rPr lang="en-US" b="1" dirty="0"/>
              <a:t>Style</a:t>
            </a:r>
            <a:r>
              <a:rPr lang="en-US" dirty="0"/>
              <a:t>: Purely procedural, similar to COBOL.</a:t>
            </a:r>
          </a:p>
          <a:p>
            <a:r>
              <a:rPr lang="en-US" b="1" dirty="0"/>
              <a:t>Limitations</a:t>
            </a:r>
            <a:r>
              <a:rPr lang="en-US" dirty="0"/>
              <a:t>: No object-oriented features, limited modularity.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2. Rise of Object-Oriented ABAP (2000s)</a:t>
            </a:r>
          </a:p>
          <a:p>
            <a:r>
              <a:rPr lang="en-US" b="1" dirty="0"/>
              <a:t>ABAP Objects (ABAP OO)</a:t>
            </a:r>
            <a:r>
              <a:rPr lang="en-US" dirty="0"/>
              <a:t> introduced with SAP R/3 4.6C.</a:t>
            </a:r>
          </a:p>
          <a:p>
            <a:r>
              <a:rPr lang="en-US" dirty="0"/>
              <a:t>Enabled </a:t>
            </a:r>
            <a:r>
              <a:rPr lang="en-US" b="1" dirty="0"/>
              <a:t>encapsulation, inheritance, and polymorphism</a:t>
            </a:r>
            <a:r>
              <a:rPr lang="en-US" dirty="0"/>
              <a:t>, aligning ABAP with modern programming paradigms.</a:t>
            </a:r>
          </a:p>
          <a:p>
            <a:r>
              <a:rPr lang="en-US" b="1" dirty="0"/>
              <a:t>Class-based exception handling</a:t>
            </a:r>
            <a:r>
              <a:rPr lang="en-US" dirty="0"/>
              <a:t> replaced older </a:t>
            </a:r>
            <a:r>
              <a:rPr lang="en-US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MESSAGE</a:t>
            </a:r>
            <a:r>
              <a:rPr lang="en-US" dirty="0"/>
              <a:t>-based error handling.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3. Integration with Web Technologies (2010s)</a:t>
            </a:r>
          </a:p>
          <a:p>
            <a:r>
              <a:rPr lang="en-US" b="1" dirty="0"/>
              <a:t>Web Dynpro ABAP</a:t>
            </a:r>
            <a:r>
              <a:rPr lang="en-US" dirty="0"/>
              <a:t>: A UI framework for building web-based applications.</a:t>
            </a:r>
          </a:p>
          <a:p>
            <a:r>
              <a:rPr lang="en-US" b="1" dirty="0"/>
              <a:t>SAP NetWeaver</a:t>
            </a:r>
            <a:r>
              <a:rPr lang="en-US" dirty="0"/>
              <a:t>: ABAP became a core part of the NetWeaver stack, supporting web services and RFCs.</a:t>
            </a:r>
          </a:p>
          <a:p>
            <a:r>
              <a:rPr lang="en-US" b="1" dirty="0"/>
              <a:t>REST &amp; OData</a:t>
            </a:r>
            <a:r>
              <a:rPr lang="en-US" dirty="0"/>
              <a:t>: ABAP gained capabilities to expose services via OData, enabling Fiori and mobile apps.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4. ABAP in the Cloud Era (Late 2010s–2020s)</a:t>
            </a:r>
          </a:p>
          <a:p>
            <a:r>
              <a:rPr lang="en-US" b="1" dirty="0"/>
              <a:t>ABAP for SAP S/4HANA</a:t>
            </a:r>
            <a:r>
              <a:rPr lang="en-US" dirty="0"/>
              <a:t>: Optimized for HANA database with features like Core Data Services (CDS), AMDP (ABAP Managed Database Procedures), and better performance.</a:t>
            </a:r>
          </a:p>
          <a:p>
            <a:r>
              <a:rPr lang="en-US" b="1" dirty="0"/>
              <a:t>ABAP RESTful Application Programming Model (RAP)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Introduced to build cloud-ready, service-oriented applications.</a:t>
            </a:r>
          </a:p>
          <a:p>
            <a:pPr lvl="1"/>
            <a:r>
              <a:rPr lang="en-US" dirty="0"/>
              <a:t>Emphasizes metadata-driven development, reusability, and separation of concerns.</a:t>
            </a:r>
          </a:p>
          <a:p>
            <a:r>
              <a:rPr lang="en-US" b="1" dirty="0"/>
              <a:t>Steampunk (ABAP Environment in SAP BTP)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ABAP in the cloud, decoupled from SAP S/4HANA.</a:t>
            </a:r>
          </a:p>
          <a:p>
            <a:pPr lvl="1"/>
            <a:r>
              <a:rPr lang="en-US" dirty="0"/>
              <a:t>Encourages clean core and side-by-side extensions.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5. Modern ABAP Features</a:t>
            </a:r>
          </a:p>
          <a:p>
            <a:r>
              <a:rPr lang="en-US" b="1" dirty="0"/>
              <a:t>Syntax Enhancements</a:t>
            </a:r>
            <a:r>
              <a:rPr lang="en-US" dirty="0"/>
              <a:t>: Inline declarations (</a:t>
            </a:r>
            <a:r>
              <a:rPr lang="en-US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DATA(...)</a:t>
            </a:r>
            <a:r>
              <a:rPr lang="en-US" dirty="0"/>
              <a:t>), new loop constructs, and expressions.</a:t>
            </a:r>
          </a:p>
          <a:p>
            <a:r>
              <a:rPr lang="en-US" b="1" dirty="0"/>
              <a:t>Testability</a:t>
            </a:r>
            <a:r>
              <a:rPr lang="en-US" dirty="0"/>
              <a:t>: Support for unit testing via ABAP Unit.</a:t>
            </a:r>
          </a:p>
          <a:p>
            <a:r>
              <a:rPr lang="en-US" b="1" dirty="0"/>
              <a:t>Security &amp; APIs</a:t>
            </a:r>
            <a:r>
              <a:rPr lang="en-US" dirty="0"/>
              <a:t>: Improved support for OAuth, JWT, and secure APIs.</a:t>
            </a:r>
          </a:p>
          <a:p>
            <a:r>
              <a:rPr lang="en-US" b="1" dirty="0"/>
              <a:t>Developer Experience</a:t>
            </a:r>
            <a:r>
              <a:rPr lang="en-US" dirty="0"/>
              <a:t>: ABAP Development Tools (ADT) in Eclipse replaced SE80 for modern development.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196B7-1673-4D95-9FC2-7900F965801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45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52982-B9B5-4849-F6FE-8E5430331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2DAF6A-ED6C-9B8A-BE06-6492FABC43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0A5C4-969B-6946-0991-118562AD8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 = Integrated development environment</a:t>
            </a:r>
          </a:p>
          <a:p>
            <a:r>
              <a:rPr lang="en-US" dirty="0"/>
              <a:t>CICD = Continuous integration/continuous deployment</a:t>
            </a:r>
          </a:p>
          <a:p>
            <a:r>
              <a:rPr lang="en-US" dirty="0"/>
              <a:t>ITSM = IT service management (ServiceNow,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OSPO = Open source policy office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DevOps inputs go into our platform and the governance “strategic actions” that come out, all underlined by our basic products of SCA, SAST, DAST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2D97D-F67D-0AB7-59E2-917CE18AB8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196B7-1673-4D95-9FC2-7900F96580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95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Metropolis"/>
                <a:hlinkClick r:id="rId3"/>
              </a:rPr>
              <a:t>https://www.microfocus.com/en-us/assets/cyberres/magic-quadrant-for-application-security-testing</a:t>
            </a:r>
            <a:endParaRPr lang="en-US">
              <a:latin typeface="Metropoli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1A741-9686-664D-BC60-65DAA68580D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5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Metropolis"/>
                <a:hlinkClick r:id="rId3"/>
              </a:rPr>
              <a:t>https://www.microfocus.com/en-us/assets/cyberres/magic-quadrant-for-application-security-testing</a:t>
            </a:r>
            <a:endParaRPr lang="en-US">
              <a:latin typeface="Metropoli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1A741-9686-664D-BC60-65DAA68580D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47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Metropolis"/>
                <a:hlinkClick r:id="rId3"/>
              </a:rPr>
              <a:t>https://www.microfocus.com/en-us/assets/cyberres/magic-quadrant-for-application-security-testing</a:t>
            </a:r>
            <a:endParaRPr lang="en-US">
              <a:latin typeface="Metropoli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1A741-9686-664D-BC60-65DAA68580D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85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Metropolis"/>
                <a:hlinkClick r:id="rId3"/>
              </a:rPr>
              <a:t>https://www.microfocus.com/en-us/assets/cyberres/magic-quadrant-for-application-security-testing</a:t>
            </a:r>
            <a:endParaRPr lang="en-US">
              <a:latin typeface="Metropoli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1A741-9686-664D-BC60-65DAA68580D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530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AB832C-093E-63DD-C076-96A3360375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D82020-977B-074A-ABCD-112BD3B94A4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199" y="3741285"/>
            <a:ext cx="6194503" cy="624691"/>
          </a:xfrm>
          <a:prstGeom prst="rect">
            <a:avLst/>
          </a:prstGeom>
          <a:noFill/>
        </p:spPr>
        <p:txBody>
          <a:bodyPr lIns="0" t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6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686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4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81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3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9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Presentation Subtitle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63C04AC-74DA-1648-A9CB-6E4FDDB1FA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06463"/>
            <a:ext cx="6194502" cy="1227138"/>
          </a:xfrm>
          <a:noFill/>
          <a:ln>
            <a:noFill/>
          </a:ln>
        </p:spPr>
        <p:txBody>
          <a:bodyPr vert="horz" wrap="square" lIns="0" tIns="72000" rIns="91440" bIns="0" numCol="1" anchor="b" anchorCtr="0" compatLnSpc="1">
            <a:prstTxWarp prst="textNoShape">
              <a:avLst/>
            </a:prstTxWarp>
          </a:bodyPr>
          <a:lstStyle>
            <a:lvl1pPr>
              <a:defRPr lang="en-US" sz="4400" b="1" cap="none" spc="0" baseline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dirty="0"/>
              <a:t>Click to Add 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7F883-98AA-0214-43C2-FDCBFB197F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199" y="5471828"/>
            <a:ext cx="4568159" cy="904942"/>
          </a:xfrm>
          <a:noFill/>
        </p:spPr>
        <p:txBody>
          <a:bodyPr/>
          <a:lstStyle>
            <a:lvl1pPr>
              <a:defRPr sz="1800">
                <a:solidFill>
                  <a:schemeClr val="accent4">
                    <a:lumMod val="75000"/>
                  </a:schemeClr>
                </a:solidFill>
              </a:defRPr>
            </a:lvl1pPr>
            <a:lvl2pPr marL="9525" indent="0">
              <a:buNone/>
              <a:defRPr sz="1400">
                <a:solidFill>
                  <a:schemeClr val="accent4">
                    <a:lumMod val="75000"/>
                  </a:schemeClr>
                </a:solidFill>
              </a:defRPr>
            </a:lvl2pPr>
            <a:lvl3pPr marL="0" indent="0">
              <a:buNone/>
              <a:defRPr sz="1200">
                <a:solidFill>
                  <a:schemeClr val="accent4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  <a:p>
            <a:pPr lvl="2"/>
            <a:r>
              <a:rPr lang="en-US" dirty="0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89D76-FA9C-CFA6-9187-F2F82CE2D7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21995" y="366510"/>
            <a:ext cx="2362677" cy="3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762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161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88AD644-FBE3-F546-93FC-9E20DA798A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4019" y="1571932"/>
            <a:ext cx="8835826" cy="2963427"/>
          </a:xfrm>
          <a:noFill/>
        </p:spPr>
        <p:txBody>
          <a:bodyPr tIns="216000" anchor="t"/>
          <a:lstStyle>
            <a:lvl1pPr algn="l">
              <a:defRPr sz="32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quote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EF0CE46-C0A1-DD4A-B07B-2DDC6CC30C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64019" y="4737590"/>
            <a:ext cx="8835826" cy="744046"/>
          </a:xfrm>
          <a:prstGeom prst="rect">
            <a:avLst/>
          </a:prstGeom>
          <a:noFill/>
        </p:spPr>
        <p:txBody>
          <a:bodyPr rIns="72000" anchor="t"/>
          <a:lstStyle>
            <a:lvl1pPr marL="0" indent="0" algn="l">
              <a:spcAft>
                <a:spcPts val="0"/>
              </a:spcAft>
              <a:buNone/>
              <a:defRPr sz="1800" b="1" i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add name</a:t>
            </a:r>
          </a:p>
          <a:p>
            <a:pPr lvl="1"/>
            <a:r>
              <a:rPr lang="en-US" dirty="0"/>
              <a:t>Click to add job title or company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8BB0C-2A9F-1036-E94E-7236919AEEDB}"/>
              </a:ext>
            </a:extLst>
          </p:cNvPr>
          <p:cNvSpPr txBox="1"/>
          <p:nvPr userDrawn="1"/>
        </p:nvSpPr>
        <p:spPr>
          <a:xfrm>
            <a:off x="857161" y="1255016"/>
            <a:ext cx="1006858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800" b="1" dirty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969931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BEF44C-BD38-B432-EBC5-E673CD105B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2B70533-A618-424C-9917-D5E13E3EB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447215"/>
            <a:ext cx="6082991" cy="1298575"/>
          </a:xfrm>
          <a:noFill/>
        </p:spPr>
        <p:txBody>
          <a:bodyPr anchor="b"/>
          <a:lstStyle>
            <a:lvl1pPr algn="l">
              <a:defRPr sz="4000" b="1" i="0" cap="none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Section break title here</a:t>
            </a:r>
            <a:endParaRPr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DDAE44-64A1-5940-ACC6-BD8F3BBEBA0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3824080"/>
            <a:ext cx="6082992" cy="4089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60956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686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4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81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3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9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break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54764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BEF44C-BD38-B432-EBC5-E673CD105B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2B70533-A618-424C-9917-D5E13E3EB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447215"/>
            <a:ext cx="6082991" cy="1298575"/>
          </a:xfrm>
          <a:noFill/>
        </p:spPr>
        <p:txBody>
          <a:bodyPr anchor="b"/>
          <a:lstStyle>
            <a:lvl1pPr algn="l">
              <a:defRPr sz="4000" b="1" i="0" cap="none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Section break title here</a:t>
            </a:r>
            <a:endParaRPr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DDAE44-64A1-5940-ACC6-BD8F3BBEBA0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3824080"/>
            <a:ext cx="6082992" cy="4089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60956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686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4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81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3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9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break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20293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BEF44C-BD38-B432-EBC5-E673CD105B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2B70533-A618-424C-9917-D5E13E3EB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447215"/>
            <a:ext cx="6082991" cy="1298575"/>
          </a:xfrm>
          <a:noFill/>
        </p:spPr>
        <p:txBody>
          <a:bodyPr anchor="b"/>
          <a:lstStyle>
            <a:lvl1pPr algn="l">
              <a:defRPr sz="4000" b="1" i="0" cap="none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Section break title here</a:t>
            </a:r>
            <a:endParaRPr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DDAE44-64A1-5940-ACC6-BD8F3BBEBA0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3824080"/>
            <a:ext cx="6082992" cy="40896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60956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686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4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81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3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9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break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33786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B324DA4-713B-1584-50F2-0B88A9852A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060" y="6038921"/>
            <a:ext cx="264894" cy="27085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6B84FE1-4F9B-FB47-868C-9D7C324D4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91" y="3329098"/>
            <a:ext cx="10932237" cy="841248"/>
          </a:xfrm>
          <a:noFill/>
        </p:spPr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A25AF6-CFC3-3A41-B1AE-BE0BD4B28982}"/>
              </a:ext>
            </a:extLst>
          </p:cNvPr>
          <p:cNvSpPr txBox="1"/>
          <p:nvPr userDrawn="1"/>
        </p:nvSpPr>
        <p:spPr>
          <a:xfrm>
            <a:off x="968913" y="5965440"/>
            <a:ext cx="2472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2000" baseline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twitter.com</a:t>
            </a:r>
            <a:r>
              <a:rPr lang="en-US" sz="2000" baseline="0" dirty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baseline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opentext</a:t>
            </a:r>
            <a:endParaRPr lang="en-US" sz="2000" baseline="0" dirty="0">
              <a:solidFill>
                <a:schemeClr val="tx1"/>
              </a:solidFill>
              <a:latin typeface="+mj-lt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FBC496-617D-DC49-9EF1-A8B834E8409B}"/>
              </a:ext>
            </a:extLst>
          </p:cNvPr>
          <p:cNvSpPr txBox="1"/>
          <p:nvPr userDrawn="1"/>
        </p:nvSpPr>
        <p:spPr>
          <a:xfrm>
            <a:off x="4713575" y="5965440"/>
            <a:ext cx="3762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lang="en-US" sz="2000" b="0" i="0" kern="1200" baseline="0" dirty="0" err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linkedin.com</a:t>
            </a:r>
            <a:r>
              <a:rPr lang="en-US" sz="2000" b="0" i="0" kern="1200" baseline="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/company/</a:t>
            </a:r>
            <a:r>
              <a:rPr lang="en-US" sz="2000" b="0" i="0" kern="1200" baseline="0" dirty="0" err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opentext</a:t>
            </a:r>
            <a:endParaRPr lang="en-US" sz="2000" b="0" i="0" kern="1200" baseline="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4AD03D-B9EB-1A40-BF60-60D15F88F20C}"/>
              </a:ext>
            </a:extLst>
          </p:cNvPr>
          <p:cNvSpPr txBox="1"/>
          <p:nvPr userDrawn="1"/>
        </p:nvSpPr>
        <p:spPr>
          <a:xfrm>
            <a:off x="9848030" y="5965440"/>
            <a:ext cx="1712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2000" baseline="0" dirty="0" err="1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opentext.com</a:t>
            </a:r>
            <a:endParaRPr lang="en-US" sz="2000" baseline="0" dirty="0">
              <a:solidFill>
                <a:schemeClr val="tx1"/>
              </a:solidFill>
              <a:latin typeface="+mj-lt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09ABBB-E1ED-9140-A37E-497EE66EECC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0565" y="6038920"/>
            <a:ext cx="280922" cy="294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F63DFB-4FD9-4C44-AE34-DE20806C826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9090" y="5966542"/>
            <a:ext cx="329503" cy="34323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83C1639-F42D-A522-A97E-1368D3DD4E0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63089" y="1349477"/>
            <a:ext cx="7488831" cy="118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91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2"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7AE0D-5D70-38C7-CA56-36BBDCA1B7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66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DD6E01-6FCC-2F43-AE99-21C8E117D012}"/>
              </a:ext>
            </a:extLst>
          </p:cNvPr>
          <p:cNvCxnSpPr/>
          <p:nvPr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3F5295C0-D13A-CC44-8189-17A4AC13C0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525" y="152401"/>
            <a:ext cx="11651764" cy="973138"/>
          </a:xfrm>
        </p:spPr>
        <p:txBody>
          <a:bodyPr/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D545DD-AEDF-3C4F-9EC7-AB6A827D4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Date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78F57F-F8EC-DF4D-A2E9-05360350F155}"/>
              </a:ext>
            </a:extLst>
          </p:cNvPr>
          <p:cNvCxnSpPr/>
          <p:nvPr userDrawn="1"/>
        </p:nvCxnSpPr>
        <p:spPr>
          <a:xfrm>
            <a:off x="0" y="6341844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442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08B887-878E-B858-E229-F31F4DAAB38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199" y="152401"/>
            <a:ext cx="11277601" cy="9731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7200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A197A-BE11-07E9-42EF-EACAB96DB07B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57199" y="1376363"/>
            <a:ext cx="11277601" cy="48339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675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|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08B887-878E-B858-E229-F31F4DAAB38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199" y="152401"/>
            <a:ext cx="11277601" cy="9731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7200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A197A-BE11-07E9-42EF-EACAB96DB07B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57199" y="1376363"/>
            <a:ext cx="11277601" cy="48339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BFD58-C94B-FF25-12CE-7D414217A6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199" y="905346"/>
            <a:ext cx="11277601" cy="48007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5169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CC21221-84DB-1EB7-BF2E-65A34E3D30E7}"/>
              </a:ext>
            </a:extLst>
          </p:cNvPr>
          <p:cNvSpPr/>
          <p:nvPr userDrawn="1"/>
        </p:nvSpPr>
        <p:spPr>
          <a:xfrm>
            <a:off x="9772891" y="1952674"/>
            <a:ext cx="2419109" cy="4194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id="{B723B144-FA32-344B-9431-E31382ADDF3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auto">
          <a:xfrm>
            <a:off x="7086600" y="827365"/>
            <a:ext cx="4360762" cy="50847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image onto this area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8F799074-CA80-E946-B8BB-5F58AA390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6363"/>
            <a:ext cx="6387983" cy="14507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7FBE5152-68F4-3B49-A693-A6DAE1E6EDE6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457200" y="2990937"/>
            <a:ext cx="6387982" cy="292119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defRPr sz="1400">
                <a:latin typeface="+mn-lt"/>
              </a:defRPr>
            </a:lvl1pPr>
            <a:lvl2pPr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defRPr sz="1400">
                <a:latin typeface="+mn-lt"/>
              </a:defRPr>
            </a:lvl2pPr>
            <a:lvl3pPr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defRPr sz="1400">
                <a:latin typeface="+mn-lt"/>
              </a:defRPr>
            </a:lvl3pPr>
            <a:lvl4pPr marL="667512" indent="-285750"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5pPr>
            <a:lvl6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6pPr>
            <a:lvl7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7pPr>
            <a:lvl8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8pPr>
            <a:lvl9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r>
              <a:rPr lang="en-US"/>
              <a:t>Fifth level</a:t>
            </a:r>
          </a:p>
          <a:p>
            <a:pPr lvl="3"/>
            <a:r>
              <a:rPr lang="en-US"/>
              <a:t>Sixth level</a:t>
            </a:r>
          </a:p>
          <a:p>
            <a:pPr lvl="3"/>
            <a:endParaRPr lang="en-US"/>
          </a:p>
          <a:p>
            <a:pPr marL="180975" lvl="0" indent="-180975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10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0448E2-6999-C159-E049-265C70C7F30F}"/>
              </a:ext>
            </a:extLst>
          </p:cNvPr>
          <p:cNvSpPr/>
          <p:nvPr userDrawn="1"/>
        </p:nvSpPr>
        <p:spPr>
          <a:xfrm>
            <a:off x="0" y="1878245"/>
            <a:ext cx="2419109" cy="4194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id="{B723B144-FA32-344B-9431-E31382ADDF3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auto">
          <a:xfrm>
            <a:off x="715618" y="827365"/>
            <a:ext cx="4360762" cy="50847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Drag and drop image onto this area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8F799074-CA80-E946-B8BB-5F58AA390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817" y="1376363"/>
            <a:ext cx="6387983" cy="14507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2199B-C228-5D52-DD6B-2086BCACFEF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5346818" y="2990937"/>
            <a:ext cx="6387982" cy="292119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defRPr sz="1400">
                <a:latin typeface="+mn-lt"/>
              </a:defRPr>
            </a:lvl1pPr>
            <a:lvl2pPr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defRPr sz="1400">
                <a:latin typeface="+mn-lt"/>
              </a:defRPr>
            </a:lvl2pPr>
            <a:lvl3pPr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defRPr sz="1400">
                <a:latin typeface="+mn-lt"/>
              </a:defRPr>
            </a:lvl3pPr>
            <a:lvl4pPr marL="667512" indent="-285750"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5pPr>
            <a:lvl6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6pPr>
            <a:lvl7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7pPr>
            <a:lvl8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8pPr>
            <a:lvl9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r>
              <a:rPr lang="en-US"/>
              <a:t>Fifth level</a:t>
            </a:r>
          </a:p>
          <a:p>
            <a:pPr lvl="3"/>
            <a:r>
              <a:rPr lang="en-US"/>
              <a:t>Sixth level</a:t>
            </a:r>
          </a:p>
          <a:p>
            <a:pPr lvl="3"/>
            <a:endParaRPr lang="en-US"/>
          </a:p>
          <a:p>
            <a:pPr marL="180975" lvl="0" indent="-180975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42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ash Title | Image |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685D570-6647-F971-C849-D0C3DBD02D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30338" y="1682447"/>
            <a:ext cx="9334118" cy="18145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44E714C-3ABF-3462-C000-25C1344F6E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457200" y="152401"/>
            <a:ext cx="11277600" cy="9731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7200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6000"/>
            </a:lvl1pPr>
          </a:lstStyle>
          <a:p>
            <a:pPr lvl="0"/>
            <a:r>
              <a:rPr lang="en-US" dirty="0"/>
              <a:t>Edit master title style</a:t>
            </a:r>
            <a:endParaRPr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9F1832A-FCB8-06A9-1E9D-8599497C49D7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1430338" y="3838790"/>
            <a:ext cx="9334118" cy="195769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defRPr sz="1400">
                <a:latin typeface="+mn-lt"/>
              </a:defRPr>
            </a:lvl1pPr>
            <a:lvl2pPr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defRPr sz="1400">
                <a:latin typeface="+mn-lt"/>
              </a:defRPr>
            </a:lvl2pPr>
            <a:lvl3pPr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defRPr sz="1400">
                <a:latin typeface="+mn-lt"/>
              </a:defRPr>
            </a:lvl3pPr>
            <a:lvl4pPr marL="667512" indent="-285750"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5pPr>
            <a:lvl6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6pPr>
            <a:lvl7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7pPr>
            <a:lvl8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8pPr>
            <a:lvl9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3"/>
            <a:endParaRPr lang="en-US"/>
          </a:p>
          <a:p>
            <a:pPr marL="180975" lvl="0" indent="-180975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57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ash Title | Picture Left | Bod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685D570-6647-F971-C849-D0C3DBD02D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30338" y="1657465"/>
            <a:ext cx="3824568" cy="18145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9F1832A-FCB8-06A9-1E9D-8599497C49D7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1430338" y="3813808"/>
            <a:ext cx="3824568" cy="195769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defRPr sz="1400">
                <a:latin typeface="+mn-lt"/>
              </a:defRPr>
            </a:lvl1pPr>
            <a:lvl2pPr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defRPr sz="1400">
                <a:latin typeface="+mn-lt"/>
              </a:defRPr>
            </a:lvl2pPr>
            <a:lvl3pPr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defRPr sz="1400">
                <a:latin typeface="+mn-lt"/>
              </a:defRPr>
            </a:lvl3pPr>
            <a:lvl4pPr marL="667512" indent="-285750"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5pPr>
            <a:lvl6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6pPr>
            <a:lvl7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7pPr>
            <a:lvl8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8pPr>
            <a:lvl9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3"/>
            <a:endParaRPr lang="en-US"/>
          </a:p>
          <a:p>
            <a:pPr marL="180975" lvl="0" indent="-180975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</a:pP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9988AB-AB5D-BD6A-30DC-B55E4BB9042F}"/>
              </a:ext>
            </a:extLst>
          </p:cNvPr>
          <p:cNvSpPr/>
          <p:nvPr userDrawn="1"/>
        </p:nvSpPr>
        <p:spPr>
          <a:xfrm>
            <a:off x="0" y="1656708"/>
            <a:ext cx="1430761" cy="18152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D0D0D-F17F-C4DB-696D-111460373A80}"/>
              </a:ext>
            </a:extLst>
          </p:cNvPr>
          <p:cNvSpPr>
            <a:spLocks noGrp="1"/>
          </p:cNvSpPr>
          <p:nvPr>
            <p:ph idx="11" hasCustomPrompt="1"/>
          </p:nvPr>
        </p:nvSpPr>
        <p:spPr bwMode="auto">
          <a:xfrm>
            <a:off x="5645452" y="1656708"/>
            <a:ext cx="6089348" cy="411479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defRPr sz="1400">
                <a:latin typeface="+mn-lt"/>
              </a:defRPr>
            </a:lvl1pPr>
            <a:lvl2pPr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defRPr sz="1400">
                <a:latin typeface="+mn-lt"/>
              </a:defRPr>
            </a:lvl2pPr>
            <a:lvl3pPr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defRPr sz="1400">
                <a:latin typeface="+mn-lt"/>
              </a:defRPr>
            </a:lvl3pPr>
            <a:lvl4pPr marL="667512" indent="-285750">
              <a:spcBef>
                <a:spcPts val="3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5pPr>
            <a:lvl6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6pPr>
            <a:lvl7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7pPr>
            <a:lvl8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8pPr>
            <a:lvl9pPr>
              <a:spcBef>
                <a:spcPts val="300"/>
              </a:spcBef>
              <a:spcAft>
                <a:spcPts val="800"/>
              </a:spcAft>
              <a:defRPr sz="1400">
                <a:latin typeface="+mn-lt"/>
              </a:defRPr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3"/>
            <a:endParaRPr lang="en-US"/>
          </a:p>
          <a:p>
            <a:pPr marL="180975" lvl="0" indent="-180975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</a:pP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67EF970-9A18-FF7A-780E-592C48A966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457200" y="152401"/>
            <a:ext cx="11277600" cy="9731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7200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6000"/>
            </a:lvl1pPr>
          </a:lstStyle>
          <a:p>
            <a:pPr lvl="0"/>
            <a:r>
              <a:rPr lang="en-US" dirty="0"/>
              <a:t>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354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8A9AC0-3CF1-36E9-F1F3-850CF64BE05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199" y="152401"/>
            <a:ext cx="11277601" cy="9731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7200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1966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8A9AC0-3CF1-36E9-F1F3-850CF64BE05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199" y="152401"/>
            <a:ext cx="11277601" cy="9731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7200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47A405A-F04E-797F-3DEF-CBC418E743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199" y="905346"/>
            <a:ext cx="11277601" cy="48007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2206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199" y="152401"/>
            <a:ext cx="11277601" cy="9731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:p15="http://schemas.microsoft.com/office/powerpoint/2012/main" xmlns:p14="http://schemas.microsoft.com/office/powerpoint/2010/main" xmlns:asvg="http://schemas.microsoft.com/office/drawing/2016/SVG/main" xmlns:a16="http://schemas.microsoft.com/office/drawing/2014/main" xmlns:a14="http://schemas.microsoft.com/office/drawing/2010/main" xmlns="" val="1"/>
            </a:ext>
            <a:ext uri="{909E8E84-426E-40dd-AFC4-6F175D3DCCD1}">
              <a14:hiddenFill xmlns:a14="http://schemas.microsoft.com/office/drawing/2010/main" xmlns:p15="http://schemas.microsoft.com/office/powerpoint/2012/main" xmlns:p14="http://schemas.microsoft.com/office/powerpoint/2010/main" xmlns:asvg="http://schemas.microsoft.com/office/drawing/2016/SVG/main" xmlns:a16="http://schemas.microsoft.com/office/drawing/2014/main" xmlns:ma14="http://schemas.microsoft.com/office/mac/drawingml/2011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5="http://schemas.microsoft.com/office/powerpoint/2012/main" xmlns:p14="http://schemas.microsoft.com/office/powerpoint/2010/main" xmlns:asvg="http://schemas.microsoft.com/office/drawing/2016/SVG/main" xmlns:a16="http://schemas.microsoft.com/office/drawing/2014/main" xmlns:ma14="http://schemas.microsoft.com/office/mac/drawingml/2011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7200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1376363"/>
            <a:ext cx="11277601" cy="48339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:p15="http://schemas.microsoft.com/office/powerpoint/2012/main" xmlns:p14="http://schemas.microsoft.com/office/powerpoint/2010/main" xmlns:asvg="http://schemas.microsoft.com/office/drawing/2016/SVG/main" xmlns:a16="http://schemas.microsoft.com/office/drawing/2014/main" xmlns:a14="http://schemas.microsoft.com/office/drawing/2010/main" xmlns="" val="1"/>
            </a:ext>
            <a:ext uri="{909E8E84-426E-40dd-AFC4-6F175D3DCCD1}">
              <a14:hiddenFill xmlns:a14="http://schemas.microsoft.com/office/drawing/2010/main" xmlns:p15="http://schemas.microsoft.com/office/powerpoint/2012/main" xmlns:p14="http://schemas.microsoft.com/office/powerpoint/2010/main" xmlns:asvg="http://schemas.microsoft.com/office/drawing/2016/SVG/main" xmlns:a16="http://schemas.microsoft.com/office/drawing/2014/main" xmlns:ma14="http://schemas.microsoft.com/office/mac/drawingml/2011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5="http://schemas.microsoft.com/office/powerpoint/2012/main" xmlns:p14="http://schemas.microsoft.com/office/powerpoint/2010/main" xmlns:asvg="http://schemas.microsoft.com/office/drawing/2016/SVG/main" xmlns:a16="http://schemas.microsoft.com/office/drawing/2014/main" xmlns:ma14="http://schemas.microsoft.com/office/mac/drawingml/2011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First level </a:t>
            </a:r>
          </a:p>
          <a:p>
            <a:pPr lvl="1"/>
            <a:r>
              <a:rPr lang="en-US"/>
              <a:t>Second level 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 </a:t>
            </a:r>
          </a:p>
          <a:p>
            <a:pPr marL="180975" lvl="0" indent="-180975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CD015-277F-0846-9B8D-D53419C01CFE}"/>
              </a:ext>
            </a:extLst>
          </p:cNvPr>
          <p:cNvSpPr/>
          <p:nvPr userDrawn="1"/>
        </p:nvSpPr>
        <p:spPr>
          <a:xfrm>
            <a:off x="11374242" y="6539692"/>
            <a:ext cx="46463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3C1D921F-663F-5D4C-BF56-776C1B867DF7}" type="slidenum">
              <a:rPr lang="en-US" sz="900" baseline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900" baseline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F7BD7D-C74D-454F-9BF7-A1EA5E9706EB}"/>
              </a:ext>
            </a:extLst>
          </p:cNvPr>
          <p:cNvSpPr/>
          <p:nvPr userDrawn="1"/>
        </p:nvSpPr>
        <p:spPr>
          <a:xfrm>
            <a:off x="9554394" y="6539692"/>
            <a:ext cx="20521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u="none" strike="noStrike" baseline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>OpenText ©2024 All rights reserved</a:t>
            </a:r>
            <a:endParaRPr lang="en-US" sz="9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ED7AA-1FB8-42DD-FCD2-A00B29D76085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86679" y="6539692"/>
            <a:ext cx="1347860" cy="21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6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39" r:id="rId3"/>
    <p:sldLayoutId id="2147483700" r:id="rId4"/>
    <p:sldLayoutId id="2147483732" r:id="rId5"/>
    <p:sldLayoutId id="2147483708" r:id="rId6"/>
    <p:sldLayoutId id="2147483734" r:id="rId7"/>
    <p:sldLayoutId id="2147483735" r:id="rId8"/>
    <p:sldLayoutId id="2147483738" r:id="rId9"/>
    <p:sldLayoutId id="2147483733" r:id="rId10"/>
    <p:sldLayoutId id="2147483709" r:id="rId11"/>
    <p:sldLayoutId id="2147483706" r:id="rId12"/>
    <p:sldLayoutId id="2147483736" r:id="rId13"/>
    <p:sldLayoutId id="2147483737" r:id="rId14"/>
    <p:sldLayoutId id="2147483710" r:id="rId15"/>
    <p:sldLayoutId id="2147483711" r:id="rId16"/>
    <p:sldLayoutId id="2147483740" r:id="rId17"/>
  </p:sldLayoutIdLst>
  <p:hf hd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3200" b="1" i="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accent1"/>
          </a:solidFill>
          <a:latin typeface="Arial" panose="020B0604020202020204" pitchFamily="34" charset="0"/>
          <a:ea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accent1"/>
          </a:solidFill>
          <a:latin typeface="Arial" panose="020B0604020202020204" pitchFamily="34" charset="0"/>
          <a:ea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accent1"/>
          </a:solidFill>
          <a:latin typeface="Arial" panose="020B0604020202020204" pitchFamily="34" charset="0"/>
          <a:ea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accent1"/>
          </a:solidFill>
          <a:latin typeface="Arial" panose="020B0604020202020204" pitchFamily="34" charset="0"/>
          <a:ea typeface="Arial" panose="020B0604020202020204" pitchFamily="34" charset="0"/>
        </a:defRPr>
      </a:lvl5pPr>
      <a:lvl6pPr marL="609562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accent1"/>
          </a:solidFill>
          <a:latin typeface="Arial" panose="020B0604020202020204" pitchFamily="34" charset="0"/>
          <a:ea typeface="Arial" panose="020B0604020202020204" pitchFamily="34" charset="0"/>
        </a:defRPr>
      </a:lvl6pPr>
      <a:lvl7pPr marL="1219124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accent1"/>
          </a:solidFill>
          <a:latin typeface="Arial" panose="020B0604020202020204" pitchFamily="34" charset="0"/>
          <a:ea typeface="Arial" panose="020B0604020202020204" pitchFamily="34" charset="0"/>
        </a:defRPr>
      </a:lvl7pPr>
      <a:lvl8pPr marL="1828686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accent1"/>
          </a:solidFill>
          <a:latin typeface="Arial" panose="020B0604020202020204" pitchFamily="34" charset="0"/>
          <a:ea typeface="Arial" panose="020B0604020202020204" pitchFamily="34" charset="0"/>
        </a:defRPr>
      </a:lvl8pPr>
      <a:lvl9pPr marL="2438248" algn="l" rtl="0" eaLnBrk="1" fontAlgn="base" hangingPunct="1">
        <a:spcBef>
          <a:spcPct val="0"/>
        </a:spcBef>
        <a:spcAft>
          <a:spcPct val="0"/>
        </a:spcAft>
        <a:defRPr sz="4267">
          <a:solidFill>
            <a:schemeClr val="accent1"/>
          </a:solidFill>
          <a:latin typeface="Arial" panose="020B0604020202020204" pitchFamily="34" charset="0"/>
          <a:ea typeface="Arial" panose="020B0604020202020204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110000"/>
        <a:buFont typeface="Arial" panose="020B0604020202020204" pitchFamily="34" charset="0"/>
        <a:buNone/>
        <a:defRPr sz="2000" b="0" i="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22250" indent="-212725" algn="l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6">
            <a:lumMod val="50000"/>
            <a:lumOff val="50000"/>
          </a:schemeClr>
        </a:buClr>
        <a:buSzPct val="110000"/>
        <a:buFont typeface="Arial" panose="020B0604020202020204" pitchFamily="34" charset="0"/>
        <a:buChar char="•"/>
        <a:tabLst/>
        <a:defRPr sz="1800" kern="1200" baseline="0">
          <a:solidFill>
            <a:schemeClr val="tx1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2pPr>
      <a:lvl3pPr marL="468000" indent="-226800" algn="l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6">
            <a:lumMod val="50000"/>
            <a:lumOff val="50000"/>
          </a:schemeClr>
        </a:buClr>
        <a:buSzPct val="115000"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3pPr>
      <a:lvl4pPr marL="666000" indent="-212400" algn="l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6">
            <a:lumMod val="50000"/>
            <a:lumOff val="50000"/>
          </a:schemeClr>
        </a:buClr>
        <a:buSzPct val="85000"/>
        <a:buFont typeface="Arial" panose="020B0604020202020204" pitchFamily="34" charset="0"/>
        <a:buChar char="•"/>
        <a:tabLst/>
        <a:defRPr lang="en-US" sz="1400" kern="1200" baseline="0" dirty="0" smtClean="0">
          <a:solidFill>
            <a:schemeClr val="tx1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4pPr>
      <a:lvl5pPr marL="666000" indent="-212400" algn="l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5000"/>
        <a:buFont typeface="Arial" panose="020B0604020202020204" pitchFamily="34" charset="0"/>
        <a:buChar char="•"/>
        <a:tabLst/>
        <a:defRPr lang="en-US" sz="1400" kern="1200" dirty="0" smtClean="0">
          <a:solidFill>
            <a:schemeClr val="tx1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5pPr>
      <a:lvl6pPr marL="666000" indent="-212400" algn="l" defTabSz="121912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5000"/>
        <a:buFont typeface="Arial" panose="020B0604020202020204" pitchFamily="34" charset="0"/>
        <a:buChar char="•"/>
        <a:tabLst/>
        <a:defRPr lang="en-US" sz="14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6pPr>
      <a:lvl7pPr marL="666000" indent="-212400" algn="l" defTabSz="121912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5000"/>
        <a:buFont typeface="Arial" panose="020B0604020202020204" pitchFamily="34" charset="0"/>
        <a:buChar char="•"/>
        <a:tabLst/>
        <a:defRPr lang="en-US" sz="1400" kern="1200" baseline="0" dirty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7pPr>
      <a:lvl8pPr marL="666000" indent="-212400" algn="l" defTabSz="121912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5000"/>
        <a:buFont typeface="Arial" panose="020B0604020202020204" pitchFamily="34" charset="0"/>
        <a:buChar char="•"/>
        <a:defRPr lang="en-US" sz="1400" kern="1200" baseline="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8pPr>
      <a:lvl9pPr marL="666000" indent="-212400" algn="l" defTabSz="121912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5000"/>
        <a:buFont typeface="Arial" panose="020B0604020202020204" pitchFamily="34" charset="0"/>
        <a:buChar char="•"/>
        <a:defRPr lang="en-US" sz="1400" kern="1200" baseline="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9pPr>
    </p:bodyStyle>
    <p:otherStyle>
      <a:defPPr>
        <a:defRPr/>
      </a:defPPr>
      <a:lvl1pPr marL="0" algn="l" defTabSz="1219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2" algn="l" defTabSz="1219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4" algn="l" defTabSz="1219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6" algn="l" defTabSz="1219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8" algn="l" defTabSz="1219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10" algn="l" defTabSz="1219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72" algn="l" defTabSz="1219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34" algn="l" defTabSz="1219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95" algn="l" defTabSz="1219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017">
          <p15:clr>
            <a:srgbClr val="F26B43"/>
          </p15:clr>
        </p15:guide>
        <p15:guide id="5" pos="14574">
          <p15:clr>
            <a:srgbClr val="F26B43"/>
          </p15:clr>
        </p15:guide>
        <p15:guide id="8" orient="horz" pos="7767">
          <p15:clr>
            <a:srgbClr val="F26B43"/>
          </p15:clr>
        </p15:guide>
        <p15:guide id="19" orient="horz" pos="709">
          <p15:clr>
            <a:srgbClr val="F26B43"/>
          </p15:clr>
        </p15:guide>
        <p15:guide id="20" pos="166">
          <p15:clr>
            <a:srgbClr val="F26B43"/>
          </p15:clr>
        </p15:guide>
        <p15:guide id="21" pos="7514">
          <p15:clr>
            <a:srgbClr val="F26B43"/>
          </p15:clr>
        </p15:guide>
        <p15:guide id="22" orient="horz" pos="96">
          <p15:clr>
            <a:srgbClr val="F26B43"/>
          </p15:clr>
        </p15:guide>
        <p15:guide id="23" orient="horz" pos="4017">
          <p15:clr>
            <a:srgbClr val="F26B43"/>
          </p15:clr>
        </p15:guide>
        <p15:guide id="24" orient="horz" pos="867">
          <p15:clr>
            <a:srgbClr val="F26B43"/>
          </p15:clr>
        </p15:guide>
        <p15:guide id="25" orient="horz" pos="3912">
          <p15:clr>
            <a:srgbClr val="F26B43"/>
          </p15:clr>
        </p15:guide>
        <p15:guide id="26" pos="288">
          <p15:clr>
            <a:srgbClr val="F26B43"/>
          </p15:clr>
        </p15:guide>
        <p15:guide id="27" pos="7392">
          <p15:clr>
            <a:srgbClr val="F26B43"/>
          </p15:clr>
        </p15:guide>
        <p15:guide id="28" orient="horz" pos="42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18" Type="http://schemas.openxmlformats.org/officeDocument/2006/relationships/image" Target="../media/image50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microsoft.com/office/2007/relationships/hdphoto" Target="../media/hdphoto1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hyperlink" Target="https://community.opentext.com/cybersec/fortify/w/tips/49563/fortify-software-security-content-update-25-1" TargetMode="External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vulncat.fortify.com/en/weakness?codelang=ABA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www.microfocus.com/documentation/fortify-static-code-analyzer-and-tools/2440/SCA_Help_24.4.0/index.htm#abap/RunABAPExtractor.htm?Highlight=ABAP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55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56.png"/><Relationship Id="rId9" Type="http://schemas.microsoft.com/office/2007/relationships/diagramDrawing" Target="../diagrams/drawing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linkdynamics.com/post/how-many-sap-customers-have-migrated-to-s-4hana-and-how-many-are-left" TargetMode="External"/><Relationship Id="rId2" Type="http://schemas.openxmlformats.org/officeDocument/2006/relationships/hyperlink" Target="https://www.theregister.com/2025/03/20/sap_sees_little_progress_i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sug.com/insights/across-the-asug-member-ecosystem-adoption-of-sap-business-technology-platform-is-acceleratin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C1B1DFE-F938-F44F-B61F-AF0748ECD3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/>
                <a:ea typeface="Arial" panose="020B0604020202020204" pitchFamily="34" charset="0"/>
                <a:cs typeface="Arial"/>
              </a:rPr>
              <a:t>Using the Fortify Product Portfolio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637377D-2EAB-BB48-8DE5-E42378B3A3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506463"/>
            <a:ext cx="8132886" cy="1227138"/>
          </a:xfrm>
        </p:spPr>
        <p:txBody>
          <a:bodyPr/>
          <a:lstStyle/>
          <a:p>
            <a:r>
              <a:rPr lang="en-US" dirty="0">
                <a:latin typeface="Arial"/>
                <a:ea typeface="Arial" panose="020B0604020202020204" pitchFamily="34" charset="0"/>
                <a:cs typeface="Arial"/>
              </a:rPr>
              <a:t>Application Security for SAP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A3968-5377-9575-F6A0-347EB1D3A3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800" dirty="0">
                <a:latin typeface="Arial"/>
                <a:ea typeface="Arial" panose="020B0604020202020204" pitchFamily="34" charset="0"/>
                <a:cs typeface="Arial"/>
              </a:rPr>
              <a:t>October 2025</a:t>
            </a: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EB46D4E-1B67-8B47-9E8E-017694004FF3}"/>
              </a:ext>
            </a:extLst>
          </p:cNvPr>
          <p:cNvSpPr txBox="1">
            <a:spLocks/>
          </p:cNvSpPr>
          <p:nvPr/>
        </p:nvSpPr>
        <p:spPr>
          <a:xfrm>
            <a:off x="2536581" y="5914109"/>
            <a:ext cx="3180715" cy="3327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70000" indent="-2645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68000" indent="-2268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66000" indent="-2124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  <a:tabLst/>
              <a:defRPr lang="en-US" sz="1400" kern="1200" dirty="0" smtClean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666000" indent="-2124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  <a:tabLst/>
              <a:defRPr lang="en-US" sz="1400" kern="120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  <a:tabLst/>
              <a:defRPr lang="en-US" sz="1400" kern="120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  <a:tabLst/>
              <a:defRPr lang="en-US" sz="1400" kern="120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  <a:defRPr lang="en-US" sz="1400" kern="1200" baseline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  <a:defRPr lang="en-US" sz="1400" kern="1200" baseline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endParaRPr lang="en-US" sz="1800"/>
          </a:p>
        </p:txBody>
      </p:sp>
      <p:sp>
        <p:nvSpPr>
          <p:cNvPr id="11" name="Text Placeholder 68">
            <a:extLst>
              <a:ext uri="{FF2B5EF4-FFF2-40B4-BE49-F238E27FC236}">
                <a16:creationId xmlns:a16="http://schemas.microsoft.com/office/drawing/2014/main" id="{4FC93EA1-0E72-3448-90C3-F04F18442497}"/>
              </a:ext>
            </a:extLst>
          </p:cNvPr>
          <p:cNvSpPr txBox="1">
            <a:spLocks/>
          </p:cNvSpPr>
          <p:nvPr/>
        </p:nvSpPr>
        <p:spPr>
          <a:xfrm>
            <a:off x="2189688" y="5914109"/>
            <a:ext cx="51435" cy="3327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70000" indent="-2645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68000" indent="-2268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2"/>
              </a:buClr>
              <a:buSzPct val="115000"/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66000" indent="-2124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  <a:tabLst/>
              <a:defRPr lang="en-US" sz="1400" kern="1200" dirty="0" smtClean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666000" indent="-2124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  <a:tabLst/>
              <a:defRPr lang="en-US" sz="1400" kern="120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  <a:tabLst/>
              <a:defRPr lang="en-US" sz="1400" kern="120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  <a:tabLst/>
              <a:defRPr lang="en-US" sz="1400" kern="120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  <a:defRPr lang="en-US" sz="1400" kern="1200" baseline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666000" indent="-212400" algn="l" defTabSz="1219124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•"/>
              <a:defRPr lang="en-US" sz="1400" kern="1200" baseline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5908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FEAC6AC1-82DA-56E6-F18E-33A0A0E483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30338" y="1657465"/>
            <a:ext cx="3824568" cy="18145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CC0304-549A-2143-A321-88BAB3CEB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0338" y="3813808"/>
            <a:ext cx="3824568" cy="1957696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401"/>
            <a:ext cx="11277601" cy="97313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ABAP Development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D87292-1CA0-B8C1-FF27-26C386E17DC4}"/>
              </a:ext>
            </a:extLst>
          </p:cNvPr>
          <p:cNvGraphicFramePr>
            <a:graphicFrameLocks noGrp="1"/>
          </p:cNvGraphicFramePr>
          <p:nvPr>
            <p:ph idx="11"/>
            <p:extLst>
              <p:ext uri="{D42A27DB-BD31-4B8C-83A1-F6EECF244321}">
                <p14:modId xmlns:p14="http://schemas.microsoft.com/office/powerpoint/2010/main" val="1422408030"/>
              </p:ext>
            </p:extLst>
          </p:nvPr>
        </p:nvGraphicFramePr>
        <p:xfrm>
          <a:off x="5645452" y="1656708"/>
          <a:ext cx="6089348" cy="4114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5708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27648-90F2-C47F-CEED-F30FABF26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D112A33A-009B-2061-D316-C68D2838DF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30338" y="1657465"/>
            <a:ext cx="3824568" cy="18145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20FCED9-0DAF-F621-A582-EBA879DB8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0338" y="3813808"/>
            <a:ext cx="3824568" cy="1957696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6CBAB-4046-08DA-D48F-FEB82A353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401"/>
            <a:ext cx="11277601" cy="97313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Fiori Apps Development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B01A0F-7F21-E8BE-FB6F-53F0979E0C66}"/>
              </a:ext>
            </a:extLst>
          </p:cNvPr>
          <p:cNvGraphicFramePr>
            <a:graphicFrameLocks noGrp="1"/>
          </p:cNvGraphicFramePr>
          <p:nvPr>
            <p:ph idx="11"/>
            <p:extLst>
              <p:ext uri="{D42A27DB-BD31-4B8C-83A1-F6EECF244321}">
                <p14:modId xmlns:p14="http://schemas.microsoft.com/office/powerpoint/2010/main" val="3606191961"/>
              </p:ext>
            </p:extLst>
          </p:nvPr>
        </p:nvGraphicFramePr>
        <p:xfrm>
          <a:off x="5645452" y="1656708"/>
          <a:ext cx="6089348" cy="4114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0372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t>CI/CD Tools for SAP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endParaRPr/>
          </a:p>
          <a:p>
            <a:pPr algn="l">
              <a:defRPr sz="1800">
                <a:solidFill>
                  <a:srgbClr val="000000"/>
                </a:solidFill>
              </a:defRPr>
            </a:pPr>
            <a:r>
              <a:t>SAP CI/CD Service: Native BTP service for building and deploying SAP apps</a:t>
            </a:r>
          </a:p>
          <a:p>
            <a:pPr algn="l">
              <a:defRPr sz="1800">
                <a:solidFill>
                  <a:srgbClr val="000000"/>
                </a:solidFill>
              </a:defRPr>
            </a:pPr>
            <a:r>
              <a:t>Project 'Piper': Open-source CI/CD framework with Jenkins pipelines</a:t>
            </a:r>
          </a:p>
          <a:p>
            <a:pPr algn="l">
              <a:defRPr sz="1800">
                <a:solidFill>
                  <a:srgbClr val="000000"/>
                </a:solidFill>
              </a:defRPr>
            </a:pPr>
            <a:r>
              <a:t>Jenkins: Widely used with ABAP CI plugin for ATC checks and transports</a:t>
            </a:r>
          </a:p>
          <a:p>
            <a:pPr algn="l">
              <a:defRPr sz="1800">
                <a:solidFill>
                  <a:srgbClr val="000000"/>
                </a:solidFill>
              </a:defRPr>
            </a:pPr>
            <a:r>
              <a:t>GitHub Actions / GitLab CI: Popular for CAP, UI5, and Node.js apps</a:t>
            </a:r>
          </a:p>
          <a:p>
            <a:pPr algn="l">
              <a:defRPr sz="1800">
                <a:solidFill>
                  <a:srgbClr val="000000"/>
                </a:solidFill>
              </a:defRPr>
            </a:pPr>
            <a:r>
              <a:t>abapGit: Enables version control and Git integration for ABAP code</a:t>
            </a:r>
          </a:p>
        </p:txBody>
      </p:sp>
    </p:spTree>
    <p:extLst>
      <p:ext uri="{BB962C8B-B14F-4D97-AF65-F5344CB8AC3E}">
        <p14:creationId xmlns:p14="http://schemas.microsoft.com/office/powerpoint/2010/main" val="1547122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SAP Application Security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/>
          </a:p>
          <a:p>
            <a:pPr algn="l">
              <a:defRPr sz="1800">
                <a:solidFill>
                  <a:srgbClr val="000000"/>
                </a:solidFill>
              </a:defRPr>
            </a:pPr>
            <a:r>
              <a:t>🔍 ABAP Code Scanning: Use ATC (ABAP Test Cockpit) and SCI (Code Inspector) to detect vulnerabilities.</a:t>
            </a:r>
          </a:p>
          <a:p>
            <a:pPr algn="l">
              <a:defRPr sz="1800">
                <a:solidFill>
                  <a:srgbClr val="000000"/>
                </a:solidFill>
              </a:defRPr>
            </a:pPr>
            <a:r>
              <a:t>🔐 Authorization Checks: Implement AUTHORITY-CHECK and manage roles via SU24 and PFCG.</a:t>
            </a:r>
          </a:p>
          <a:p>
            <a:pPr algn="l">
              <a:defRPr sz="1800">
                <a:solidFill>
                  <a:srgbClr val="000000"/>
                </a:solidFill>
              </a:defRPr>
            </a:pPr>
            <a:r>
              <a:t>🌐 Secure Connectivity: Use SAP Cloud Connector and HTTPS/TLS for secure data transmission.</a:t>
            </a:r>
          </a:p>
          <a:p>
            <a:pPr algn="l">
              <a:defRPr sz="1800">
                <a:solidFill>
                  <a:srgbClr val="000000"/>
                </a:solidFill>
              </a:defRPr>
            </a:pPr>
            <a:r>
              <a:t>👥 Identity &amp; Access Management: Apply OAuth 2.0, SAML, and SAP IAS for user authentication.</a:t>
            </a:r>
          </a:p>
          <a:p>
            <a:pPr algn="l">
              <a:defRPr sz="1800">
                <a:solidFill>
                  <a:srgbClr val="000000"/>
                </a:solidFill>
              </a:defRPr>
            </a:pPr>
            <a:r>
              <a:t>🧾 Audit &amp; Monitoring: Enable SAP Security Audit Log, Cloud ALM, and Solution Manager for compliance.</a:t>
            </a:r>
          </a:p>
        </p:txBody>
      </p:sp>
    </p:spTree>
    <p:extLst>
      <p:ext uri="{BB962C8B-B14F-4D97-AF65-F5344CB8AC3E}">
        <p14:creationId xmlns:p14="http://schemas.microsoft.com/office/powerpoint/2010/main" val="3865870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dirty="0"/>
              <a:t>SAP </a:t>
            </a:r>
            <a:r>
              <a:rPr lang="en-US" dirty="0"/>
              <a:t>Development </a:t>
            </a:r>
            <a:r>
              <a:rPr dirty="0"/>
              <a:t>Stages and Tools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73095A-57FB-3B21-A3C6-3AC78DBBBC1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093887024"/>
              </p:ext>
            </p:extLst>
          </p:nvPr>
        </p:nvGraphicFramePr>
        <p:xfrm>
          <a:off x="457199" y="1376363"/>
          <a:ext cx="11277601" cy="4833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B789E3C-30D7-E72A-0B19-CAC7C3148734}"/>
              </a:ext>
            </a:extLst>
          </p:cNvPr>
          <p:cNvGrpSpPr/>
          <p:nvPr/>
        </p:nvGrpSpPr>
        <p:grpSpPr>
          <a:xfrm rot="10800000">
            <a:off x="1273970" y="3563643"/>
            <a:ext cx="537382" cy="459375"/>
            <a:chOff x="9920522" y="2174279"/>
            <a:chExt cx="537382" cy="459375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1CA44A53-88E1-521B-3803-15136C23E8EA}"/>
                </a:ext>
              </a:extLst>
            </p:cNvPr>
            <p:cNvSpPr/>
            <p:nvPr/>
          </p:nvSpPr>
          <p:spPr>
            <a:xfrm rot="5400000">
              <a:off x="9959525" y="2135276"/>
              <a:ext cx="459375" cy="53738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Arrow: Right 4">
              <a:extLst>
                <a:ext uri="{FF2B5EF4-FFF2-40B4-BE49-F238E27FC236}">
                  <a16:creationId xmlns:a16="http://schemas.microsoft.com/office/drawing/2014/main" id="{9E643CB3-EEF6-5946-DD40-AF8E90DFBA54}"/>
                </a:ext>
              </a:extLst>
            </p:cNvPr>
            <p:cNvSpPr txBox="1"/>
            <p:nvPr/>
          </p:nvSpPr>
          <p:spPr>
            <a:xfrm>
              <a:off x="10027998" y="2174279"/>
              <a:ext cx="322430" cy="3215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806764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t>Adoption Trends: ABAPGit and SAP CI/CD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endParaRPr dirty="0"/>
          </a:p>
          <a:p>
            <a:pPr marL="285750" indent="-285750" algn="l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dirty="0" err="1"/>
              <a:t>ABAPGit</a:t>
            </a:r>
            <a:r>
              <a:rPr dirty="0"/>
              <a:t> is widely adopted for version control of ABAP code in SAP on-premise and BTP environments.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dirty="0"/>
              <a:t>Used by SAP partners and developers for code transport, auditing, and CI integration.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dirty="0"/>
              <a:t>SAP CI/CD Service is gaining traction for managing pipelines in SAP BTP (Fiori, CAP, ABAP).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dirty="0"/>
              <a:t>Project 'Piper' is SAP’s open-source Jenkins-based framework for CI/CD automation.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dirty="0"/>
              <a:t>Jenkins is commonly used with ABAP CI plugin for ATC checks and transports.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dirty="0"/>
              <a:t>GitHub Actions and GitLab CI are popular in hybrid SAP landscapes for CAP and UI5 apps.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dirty="0"/>
              <a:t>SAP provides Docker images and templates for CI/CD integration via Project Piper.</a:t>
            </a:r>
          </a:p>
        </p:txBody>
      </p:sp>
    </p:spTree>
    <p:extLst>
      <p:ext uri="{BB962C8B-B14F-4D97-AF65-F5344CB8AC3E}">
        <p14:creationId xmlns:p14="http://schemas.microsoft.com/office/powerpoint/2010/main" val="2655521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6FE33-C2D2-7A1E-BB67-8B84E7B2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BF861CB-0D51-DE95-58FB-12B42B0AD170}"/>
              </a:ext>
            </a:extLst>
          </p:cNvPr>
          <p:cNvSpPr/>
          <p:nvPr/>
        </p:nvSpPr>
        <p:spPr>
          <a:xfrm>
            <a:off x="4599012" y="5705546"/>
            <a:ext cx="3252259" cy="348472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C97788A2-6A8F-13F5-DB0B-FB893F332B60}"/>
              </a:ext>
            </a:extLst>
          </p:cNvPr>
          <p:cNvSpPr/>
          <p:nvPr/>
        </p:nvSpPr>
        <p:spPr>
          <a:xfrm rot="5400000" flipH="1">
            <a:off x="10089441" y="1588429"/>
            <a:ext cx="3302664" cy="440466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DC8131F5-F3D2-4168-6EE7-876F12E34D2F}"/>
              </a:ext>
            </a:extLst>
          </p:cNvPr>
          <p:cNvSpPr/>
          <p:nvPr/>
        </p:nvSpPr>
        <p:spPr>
          <a:xfrm rot="16200000">
            <a:off x="-735816" y="1660179"/>
            <a:ext cx="3302664" cy="440466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Triangle 51">
            <a:extLst>
              <a:ext uri="{FF2B5EF4-FFF2-40B4-BE49-F238E27FC236}">
                <a16:creationId xmlns:a16="http://schemas.microsoft.com/office/drawing/2014/main" id="{67FBDB74-35E1-4D9E-450C-C4283E19D3B0}"/>
              </a:ext>
            </a:extLst>
          </p:cNvPr>
          <p:cNvSpPr/>
          <p:nvPr/>
        </p:nvSpPr>
        <p:spPr>
          <a:xfrm rot="5400000">
            <a:off x="10021789" y="1554081"/>
            <a:ext cx="3302664" cy="4404667"/>
          </a:xfrm>
          <a:prstGeom prst="triangle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82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BA091504-73E5-0E1F-E1CA-2163B71C8155}"/>
              </a:ext>
            </a:extLst>
          </p:cNvPr>
          <p:cNvSpPr/>
          <p:nvPr/>
        </p:nvSpPr>
        <p:spPr>
          <a:xfrm flipV="1">
            <a:off x="9125129" y="4295694"/>
            <a:ext cx="727248" cy="329798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4EBB3FD5-C8B2-855B-0535-EEE1E25D9809}"/>
              </a:ext>
            </a:extLst>
          </p:cNvPr>
          <p:cNvSpPr/>
          <p:nvPr/>
        </p:nvSpPr>
        <p:spPr>
          <a:xfrm flipV="1">
            <a:off x="9120097" y="4705630"/>
            <a:ext cx="727248" cy="329798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8B7F842E-7BC4-616D-4CAE-47B1FCD7E933}"/>
              </a:ext>
            </a:extLst>
          </p:cNvPr>
          <p:cNvSpPr/>
          <p:nvPr/>
        </p:nvSpPr>
        <p:spPr>
          <a:xfrm flipV="1">
            <a:off x="9115553" y="5116357"/>
            <a:ext cx="727248" cy="329798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70CB3A1-87F8-B33A-D999-FA3B7A3ED849}"/>
              </a:ext>
            </a:extLst>
          </p:cNvPr>
          <p:cNvSpPr/>
          <p:nvPr/>
        </p:nvSpPr>
        <p:spPr>
          <a:xfrm flipV="1">
            <a:off x="9112184" y="3873375"/>
            <a:ext cx="727248" cy="329798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Triangle 50">
            <a:extLst>
              <a:ext uri="{FF2B5EF4-FFF2-40B4-BE49-F238E27FC236}">
                <a16:creationId xmlns:a16="http://schemas.microsoft.com/office/drawing/2014/main" id="{90A95A0A-0013-19D8-18C1-761E57BE6536}"/>
              </a:ext>
            </a:extLst>
          </p:cNvPr>
          <p:cNvSpPr/>
          <p:nvPr/>
        </p:nvSpPr>
        <p:spPr>
          <a:xfrm rot="16200000">
            <a:off x="-853491" y="1554079"/>
            <a:ext cx="3302664" cy="4404667"/>
          </a:xfrm>
          <a:prstGeom prst="triangle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82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00857FDD-A336-2282-2E6F-C888D95F789E}"/>
              </a:ext>
            </a:extLst>
          </p:cNvPr>
          <p:cNvSpPr/>
          <p:nvPr/>
        </p:nvSpPr>
        <p:spPr>
          <a:xfrm flipH="1" flipV="1">
            <a:off x="2676763" y="4294368"/>
            <a:ext cx="727248" cy="329798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38FFD2F3-15D4-A833-9048-1273799F8CD0}"/>
              </a:ext>
            </a:extLst>
          </p:cNvPr>
          <p:cNvSpPr/>
          <p:nvPr/>
        </p:nvSpPr>
        <p:spPr>
          <a:xfrm flipH="1" flipV="1">
            <a:off x="2671731" y="4704304"/>
            <a:ext cx="727248" cy="329798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70D87E64-A3E0-4498-5EAB-1077F04D3851}"/>
              </a:ext>
            </a:extLst>
          </p:cNvPr>
          <p:cNvSpPr/>
          <p:nvPr/>
        </p:nvSpPr>
        <p:spPr>
          <a:xfrm flipH="1" flipV="1">
            <a:off x="2667187" y="5115031"/>
            <a:ext cx="727248" cy="329798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022692E-CE7F-B622-0B91-E5173FEB921D}"/>
              </a:ext>
            </a:extLst>
          </p:cNvPr>
          <p:cNvSpPr/>
          <p:nvPr/>
        </p:nvSpPr>
        <p:spPr>
          <a:xfrm flipH="1" flipV="1">
            <a:off x="2663818" y="3872049"/>
            <a:ext cx="727248" cy="329798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87C33B1-2E14-1A8B-7488-20BFFC5AB00A}"/>
              </a:ext>
            </a:extLst>
          </p:cNvPr>
          <p:cNvSpPr/>
          <p:nvPr/>
        </p:nvSpPr>
        <p:spPr>
          <a:xfrm>
            <a:off x="2880853" y="1968700"/>
            <a:ext cx="6695766" cy="3537366"/>
          </a:xfrm>
          <a:prstGeom prst="roundRect">
            <a:avLst>
              <a:gd name="adj" fmla="val 4167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3A9D577-6FC1-D258-3D2D-7FFEFCA5287D}"/>
              </a:ext>
            </a:extLst>
          </p:cNvPr>
          <p:cNvSpPr/>
          <p:nvPr/>
        </p:nvSpPr>
        <p:spPr>
          <a:xfrm>
            <a:off x="5058698" y="2491121"/>
            <a:ext cx="2377704" cy="1395569"/>
          </a:xfrm>
          <a:prstGeom prst="roundRect">
            <a:avLst>
              <a:gd name="adj" fmla="val 7907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D1FDE5D-E06A-7610-1AC4-F2818027E488}"/>
              </a:ext>
            </a:extLst>
          </p:cNvPr>
          <p:cNvSpPr/>
          <p:nvPr/>
        </p:nvSpPr>
        <p:spPr>
          <a:xfrm>
            <a:off x="7502014" y="2491121"/>
            <a:ext cx="2377704" cy="1395569"/>
          </a:xfrm>
          <a:prstGeom prst="roundRect">
            <a:avLst>
              <a:gd name="adj" fmla="val 7907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A34417-8DD0-CE18-60A2-1DCCE65049D4}"/>
              </a:ext>
            </a:extLst>
          </p:cNvPr>
          <p:cNvSpPr txBox="1"/>
          <p:nvPr/>
        </p:nvSpPr>
        <p:spPr>
          <a:xfrm>
            <a:off x="3165840" y="2053912"/>
            <a:ext cx="6139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bg1"/>
                </a:solidFill>
              </a:rPr>
              <a:t>OpenText Application Security Platform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9DBDAA9E-0BCB-E046-2CF3-0B6BC0C74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11734801" cy="1298575"/>
          </a:xfrm>
        </p:spPr>
        <p:txBody>
          <a:bodyPr/>
          <a:lstStyle/>
          <a:p>
            <a:r>
              <a:rPr lang="en-US" dirty="0"/>
              <a:t>OpenText Application Security (</a:t>
            </a:r>
            <a:r>
              <a:rPr lang="en-US" dirty="0" err="1"/>
              <a:t>DevSecOps</a:t>
            </a:r>
            <a:r>
              <a:rPr lang="en-US" dirty="0"/>
              <a:t>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F64331-F07A-5759-E9E9-A8DA34731A44}"/>
              </a:ext>
            </a:extLst>
          </p:cNvPr>
          <p:cNvSpPr/>
          <p:nvPr/>
        </p:nvSpPr>
        <p:spPr>
          <a:xfrm>
            <a:off x="2615382" y="2491121"/>
            <a:ext cx="2377704" cy="1395569"/>
          </a:xfrm>
          <a:prstGeom prst="roundRect">
            <a:avLst>
              <a:gd name="adj" fmla="val 7907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1C2C9B2C-1D48-F5B6-5749-9284ACD5D5D8}"/>
              </a:ext>
            </a:extLst>
          </p:cNvPr>
          <p:cNvSpPr txBox="1">
            <a:spLocks/>
          </p:cNvSpPr>
          <p:nvPr/>
        </p:nvSpPr>
        <p:spPr bwMode="auto">
          <a:xfrm>
            <a:off x="3292739" y="3110024"/>
            <a:ext cx="1182008" cy="43383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7200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4000" b="1" i="0" kern="1200" cap="none" baseline="0">
                <a:solidFill>
                  <a:schemeClr val="bg1"/>
                </a:solidFill>
                <a:latin typeface="Arial" charset="0"/>
                <a:ea typeface="ＭＳ Ｐゴシック" charset="0"/>
                <a:cs typeface="Arial" panose="020B06040202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accent1"/>
                </a:solidFill>
                <a:latin typeface="AllerMod Regular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accent1"/>
                </a:solidFill>
                <a:latin typeface="AllerMod Regular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accent1"/>
                </a:solidFill>
                <a:latin typeface="AllerMod Regular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accent1"/>
                </a:solidFill>
                <a:latin typeface="AllerMod Regular" charset="0"/>
                <a:ea typeface="ＭＳ Ｐゴシック" charset="0"/>
              </a:defRPr>
            </a:lvl5pPr>
            <a:lvl6pPr marL="609562"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accent1"/>
                </a:solidFill>
                <a:latin typeface="AllerMod Regular" charset="0"/>
                <a:ea typeface="ＭＳ Ｐゴシック" charset="0"/>
              </a:defRPr>
            </a:lvl6pPr>
            <a:lvl7pPr marL="1219124"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accent1"/>
                </a:solidFill>
                <a:latin typeface="AllerMod Regular" charset="0"/>
                <a:ea typeface="ＭＳ Ｐゴシック" charset="0"/>
              </a:defRPr>
            </a:lvl7pPr>
            <a:lvl8pPr marL="1828686"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accent1"/>
                </a:solidFill>
                <a:latin typeface="AllerMod Regular" charset="0"/>
                <a:ea typeface="ＭＳ Ｐゴシック" charset="0"/>
              </a:defRPr>
            </a:lvl8pPr>
            <a:lvl9pPr marL="2438248"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accent1"/>
                </a:solidFill>
                <a:latin typeface="AllerMod Regular" charset="0"/>
                <a:ea typeface="ＭＳ Ｐゴシック" charset="0"/>
              </a:defRPr>
            </a:lvl9pPr>
          </a:lstStyle>
          <a:p>
            <a:pPr algn="ctr"/>
            <a:r>
              <a:rPr lang="en-US" sz="1600"/>
              <a:t>SAST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8A5F080F-AF1A-7579-F2D4-88B38E5E2FE4}"/>
              </a:ext>
            </a:extLst>
          </p:cNvPr>
          <p:cNvSpPr txBox="1">
            <a:spLocks/>
          </p:cNvSpPr>
          <p:nvPr/>
        </p:nvSpPr>
        <p:spPr bwMode="auto">
          <a:xfrm>
            <a:off x="5683643" y="3109943"/>
            <a:ext cx="1182008" cy="43383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7200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4000" b="1" i="0" kern="1200" cap="none" baseline="0">
                <a:solidFill>
                  <a:schemeClr val="bg1"/>
                </a:solidFill>
                <a:latin typeface="Arial" charset="0"/>
                <a:ea typeface="ＭＳ Ｐゴシック" charset="0"/>
                <a:cs typeface="Arial" panose="020B06040202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accent1"/>
                </a:solidFill>
                <a:latin typeface="AllerMod Regular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accent1"/>
                </a:solidFill>
                <a:latin typeface="AllerMod Regular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accent1"/>
                </a:solidFill>
                <a:latin typeface="AllerMod Regular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accent1"/>
                </a:solidFill>
                <a:latin typeface="AllerMod Regular" charset="0"/>
                <a:ea typeface="ＭＳ Ｐゴシック" charset="0"/>
              </a:defRPr>
            </a:lvl5pPr>
            <a:lvl6pPr marL="609562"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accent1"/>
                </a:solidFill>
                <a:latin typeface="AllerMod Regular" charset="0"/>
                <a:ea typeface="ＭＳ Ｐゴシック" charset="0"/>
              </a:defRPr>
            </a:lvl6pPr>
            <a:lvl7pPr marL="1219124"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accent1"/>
                </a:solidFill>
                <a:latin typeface="AllerMod Regular" charset="0"/>
                <a:ea typeface="ＭＳ Ｐゴシック" charset="0"/>
              </a:defRPr>
            </a:lvl7pPr>
            <a:lvl8pPr marL="1828686"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accent1"/>
                </a:solidFill>
                <a:latin typeface="AllerMod Regular" charset="0"/>
                <a:ea typeface="ＭＳ Ｐゴシック" charset="0"/>
              </a:defRPr>
            </a:lvl8pPr>
            <a:lvl9pPr marL="2438248"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accent1"/>
                </a:solidFill>
                <a:latin typeface="AllerMod Regular" charset="0"/>
                <a:ea typeface="ＭＳ Ｐゴシック" charset="0"/>
              </a:defRPr>
            </a:lvl9pPr>
          </a:lstStyle>
          <a:p>
            <a:pPr algn="ctr"/>
            <a:r>
              <a:rPr lang="en-US" sz="1600"/>
              <a:t>SCA</a:t>
            </a:r>
          </a:p>
        </p:txBody>
      </p:sp>
      <p:sp>
        <p:nvSpPr>
          <p:cNvPr id="83" name="Title 1">
            <a:extLst>
              <a:ext uri="{FF2B5EF4-FFF2-40B4-BE49-F238E27FC236}">
                <a16:creationId xmlns:a16="http://schemas.microsoft.com/office/drawing/2014/main" id="{C6C7B667-08A0-F89B-F223-CFBB0C846B26}"/>
              </a:ext>
            </a:extLst>
          </p:cNvPr>
          <p:cNvSpPr txBox="1">
            <a:spLocks/>
          </p:cNvSpPr>
          <p:nvPr/>
        </p:nvSpPr>
        <p:spPr bwMode="auto">
          <a:xfrm>
            <a:off x="8072333" y="3109943"/>
            <a:ext cx="1330802" cy="43383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7200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4000" b="1" i="0" kern="1200" cap="none" baseline="0">
                <a:solidFill>
                  <a:schemeClr val="bg1"/>
                </a:solidFill>
                <a:latin typeface="Arial" charset="0"/>
                <a:ea typeface="ＭＳ Ｐゴシック" charset="0"/>
                <a:cs typeface="Arial" panose="020B06040202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accent1"/>
                </a:solidFill>
                <a:latin typeface="AllerMod Regular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accent1"/>
                </a:solidFill>
                <a:latin typeface="AllerMod Regular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accent1"/>
                </a:solidFill>
                <a:latin typeface="AllerMod Regular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accent1"/>
                </a:solidFill>
                <a:latin typeface="AllerMod Regular" charset="0"/>
                <a:ea typeface="ＭＳ Ｐゴシック" charset="0"/>
              </a:defRPr>
            </a:lvl5pPr>
            <a:lvl6pPr marL="609562"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accent1"/>
                </a:solidFill>
                <a:latin typeface="AllerMod Regular" charset="0"/>
                <a:ea typeface="ＭＳ Ｐゴシック" charset="0"/>
              </a:defRPr>
            </a:lvl6pPr>
            <a:lvl7pPr marL="1219124"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accent1"/>
                </a:solidFill>
                <a:latin typeface="AllerMod Regular" charset="0"/>
                <a:ea typeface="ＭＳ Ｐゴシック" charset="0"/>
              </a:defRPr>
            </a:lvl7pPr>
            <a:lvl8pPr marL="1828686"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accent1"/>
                </a:solidFill>
                <a:latin typeface="AllerMod Regular" charset="0"/>
                <a:ea typeface="ＭＳ Ｐゴシック" charset="0"/>
              </a:defRPr>
            </a:lvl8pPr>
            <a:lvl9pPr marL="2438248" algn="l" rtl="0" eaLnBrk="1" fontAlgn="base" hangingPunct="1">
              <a:spcBef>
                <a:spcPct val="0"/>
              </a:spcBef>
              <a:spcAft>
                <a:spcPct val="0"/>
              </a:spcAft>
              <a:defRPr sz="4267">
                <a:solidFill>
                  <a:schemeClr val="accent1"/>
                </a:solidFill>
                <a:latin typeface="AllerMod Regular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/>
              <a:t>DAST/MAST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02134B6-21B2-BFC9-1C07-32F398A09C1E}"/>
              </a:ext>
            </a:extLst>
          </p:cNvPr>
          <p:cNvGrpSpPr/>
          <p:nvPr/>
        </p:nvGrpSpPr>
        <p:grpSpPr>
          <a:xfrm>
            <a:off x="8467061" y="2896175"/>
            <a:ext cx="453127" cy="368163"/>
            <a:chOff x="5741716" y="3023769"/>
            <a:chExt cx="453127" cy="368163"/>
          </a:xfrm>
        </p:grpSpPr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495B7F42-DC9E-D08E-1F2F-220DDAB07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26680" y="3023769"/>
              <a:ext cx="368163" cy="368163"/>
            </a:xfrm>
            <a:prstGeom prst="rect">
              <a:avLst/>
            </a:prstGeom>
          </p:spPr>
        </p:pic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BB0405C0-C253-4062-914A-E76A2B5B1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41716" y="3089540"/>
              <a:ext cx="228600" cy="228600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04CAF8F-4918-3C9B-09E2-10C710CD1102}"/>
              </a:ext>
            </a:extLst>
          </p:cNvPr>
          <p:cNvGrpSpPr/>
          <p:nvPr/>
        </p:nvGrpSpPr>
        <p:grpSpPr>
          <a:xfrm>
            <a:off x="3588134" y="2839055"/>
            <a:ext cx="440738" cy="440738"/>
            <a:chOff x="4831439" y="6487"/>
            <a:chExt cx="592931" cy="5929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5D4FA363-6778-D994-EFA1-EE6C6F5BD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975771" y="150819"/>
              <a:ext cx="304267" cy="304267"/>
            </a:xfrm>
            <a:prstGeom prst="rect">
              <a:avLst/>
            </a:prstGeom>
          </p:spPr>
        </p:pic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8965E219-0B4B-DCA0-D9FF-CA3ECADF0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31439" y="6487"/>
              <a:ext cx="592931" cy="592931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87296430-C68D-D61F-27DE-F0C3B5026265}"/>
              </a:ext>
            </a:extLst>
          </p:cNvPr>
          <p:cNvSpPr txBox="1"/>
          <p:nvPr/>
        </p:nvSpPr>
        <p:spPr>
          <a:xfrm>
            <a:off x="3158827" y="5170711"/>
            <a:ext cx="1933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bg1"/>
                </a:solidFill>
              </a:rPr>
              <a:t>Public Cloud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41A9410-3DD2-DD56-3964-7D20DC3DACCF}"/>
              </a:ext>
            </a:extLst>
          </p:cNvPr>
          <p:cNvSpPr txBox="1"/>
          <p:nvPr/>
        </p:nvSpPr>
        <p:spPr>
          <a:xfrm>
            <a:off x="5302661" y="5170711"/>
            <a:ext cx="1933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bg1"/>
                </a:solidFill>
              </a:rPr>
              <a:t>Private Cloud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1D4EF9-B91A-CF8E-AE9E-DD0468177BA2}"/>
              </a:ext>
            </a:extLst>
          </p:cNvPr>
          <p:cNvSpPr txBox="1"/>
          <p:nvPr/>
        </p:nvSpPr>
        <p:spPr>
          <a:xfrm>
            <a:off x="7372622" y="5170711"/>
            <a:ext cx="1933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bg1"/>
                </a:solidFill>
              </a:rPr>
              <a:t>Off Cloud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27B0AB0-D81B-7129-A964-77725B57CBAD}"/>
              </a:ext>
            </a:extLst>
          </p:cNvPr>
          <p:cNvCxnSpPr>
            <a:cxnSpLocks/>
          </p:cNvCxnSpPr>
          <p:nvPr/>
        </p:nvCxnSpPr>
        <p:spPr>
          <a:xfrm>
            <a:off x="7370976" y="5205652"/>
            <a:ext cx="0" cy="216532"/>
          </a:xfrm>
          <a:prstGeom prst="line">
            <a:avLst/>
          </a:prstGeom>
          <a:ln w="1905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8C51741-8BA7-4F3C-1001-956BFB9E7494}"/>
              </a:ext>
            </a:extLst>
          </p:cNvPr>
          <p:cNvGrpSpPr/>
          <p:nvPr/>
        </p:nvGrpSpPr>
        <p:grpSpPr>
          <a:xfrm>
            <a:off x="3165840" y="5586982"/>
            <a:ext cx="1366824" cy="273931"/>
            <a:chOff x="432187" y="5585614"/>
            <a:chExt cx="1511064" cy="415583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5A59520-FA86-D2AF-A8FC-708FCC3F64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187" y="5998332"/>
              <a:ext cx="1511064" cy="0"/>
            </a:xfrm>
            <a:prstGeom prst="line">
              <a:avLst/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573441E-57AC-04BD-CFAE-80E0E018368B}"/>
                </a:ext>
              </a:extLst>
            </p:cNvPr>
            <p:cNvCxnSpPr>
              <a:cxnSpLocks/>
            </p:cNvCxnSpPr>
            <p:nvPr/>
          </p:nvCxnSpPr>
          <p:spPr>
            <a:xfrm>
              <a:off x="438759" y="5585614"/>
              <a:ext cx="0" cy="415583"/>
            </a:xfrm>
            <a:prstGeom prst="line">
              <a:avLst/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2DBCA5D-823C-B01F-60B5-CBB47E6E40F0}"/>
              </a:ext>
            </a:extLst>
          </p:cNvPr>
          <p:cNvGrpSpPr/>
          <p:nvPr/>
        </p:nvGrpSpPr>
        <p:grpSpPr>
          <a:xfrm>
            <a:off x="7931285" y="5588404"/>
            <a:ext cx="1366824" cy="273931"/>
            <a:chOff x="7019365" y="5585614"/>
            <a:chExt cx="1550367" cy="415583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1D5656E6-7AD5-078C-F481-ED64413642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9365" y="5990311"/>
              <a:ext cx="1550367" cy="0"/>
            </a:xfrm>
            <a:prstGeom prst="line">
              <a:avLst/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16E302C-254E-578F-283E-709489B699A7}"/>
                </a:ext>
              </a:extLst>
            </p:cNvPr>
            <p:cNvCxnSpPr>
              <a:cxnSpLocks/>
            </p:cNvCxnSpPr>
            <p:nvPr/>
          </p:nvCxnSpPr>
          <p:spPr>
            <a:xfrm>
              <a:off x="8569732" y="5585614"/>
              <a:ext cx="0" cy="415583"/>
            </a:xfrm>
            <a:prstGeom prst="line">
              <a:avLst/>
            </a:prstGeom>
            <a:ln w="190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81C9F65-E3CA-E3B4-3B78-F1213500D4F3}"/>
              </a:ext>
            </a:extLst>
          </p:cNvPr>
          <p:cNvSpPr txBox="1"/>
          <p:nvPr/>
        </p:nvSpPr>
        <p:spPr>
          <a:xfrm>
            <a:off x="3165840" y="5735522"/>
            <a:ext cx="6139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bg1"/>
                </a:solidFill>
              </a:rPr>
              <a:t>Premium Support and Services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5ECA26-13B6-7B34-04A9-A2D06483E576}"/>
              </a:ext>
            </a:extLst>
          </p:cNvPr>
          <p:cNvSpPr txBox="1"/>
          <p:nvPr/>
        </p:nvSpPr>
        <p:spPr>
          <a:xfrm rot="20355767">
            <a:off x="-426521" y="2560684"/>
            <a:ext cx="264460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231775" algn="ctr">
              <a:spcBef>
                <a:spcPts val="0"/>
              </a:spcBef>
              <a:spcAft>
                <a:spcPts val="600"/>
              </a:spcAft>
            </a:pPr>
            <a:r>
              <a:rPr lang="en-US">
                <a:solidFill>
                  <a:schemeClr val="bg1">
                    <a:alpha val="32000"/>
                  </a:schemeClr>
                </a:solidFill>
              </a:rPr>
              <a:t>DevOps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AEB7BF3-4D04-58DC-BC81-EA8BD15803AA}"/>
              </a:ext>
            </a:extLst>
          </p:cNvPr>
          <p:cNvSpPr txBox="1"/>
          <p:nvPr/>
        </p:nvSpPr>
        <p:spPr>
          <a:xfrm>
            <a:off x="1307399" y="2764949"/>
            <a:ext cx="10762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1200">
                <a:solidFill>
                  <a:schemeClr val="tx1">
                    <a:lumMod val="50000"/>
                    <a:lumOff val="50000"/>
                    <a:alpha val="83000"/>
                  </a:schemeClr>
                </a:solidFill>
              </a:rPr>
              <a:t>IDE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E665F7D-EF58-E91A-4E9A-9BC22814BA02}"/>
              </a:ext>
            </a:extLst>
          </p:cNvPr>
          <p:cNvSpPr txBox="1"/>
          <p:nvPr/>
        </p:nvSpPr>
        <p:spPr>
          <a:xfrm>
            <a:off x="1307399" y="3628547"/>
            <a:ext cx="10762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1200">
                <a:solidFill>
                  <a:schemeClr val="tx1">
                    <a:lumMod val="50000"/>
                    <a:lumOff val="50000"/>
                    <a:alpha val="83000"/>
                  </a:schemeClr>
                </a:solidFill>
              </a:rPr>
              <a:t>Source Control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1010BE8-F22F-C0D2-2FD3-C6F16B53CDD3}"/>
              </a:ext>
            </a:extLst>
          </p:cNvPr>
          <p:cNvSpPr txBox="1"/>
          <p:nvPr/>
        </p:nvSpPr>
        <p:spPr>
          <a:xfrm>
            <a:off x="1307399" y="4060346"/>
            <a:ext cx="10762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1200">
                <a:solidFill>
                  <a:schemeClr val="tx1">
                    <a:lumMod val="50000"/>
                    <a:lumOff val="50000"/>
                    <a:alpha val="83000"/>
                  </a:schemeClr>
                </a:solidFill>
              </a:rPr>
              <a:t>Defect Mgmt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9D8547-9E8C-56B2-3AD8-37A23CAF7888}"/>
              </a:ext>
            </a:extLst>
          </p:cNvPr>
          <p:cNvSpPr txBox="1"/>
          <p:nvPr/>
        </p:nvSpPr>
        <p:spPr>
          <a:xfrm>
            <a:off x="1307399" y="4492144"/>
            <a:ext cx="10762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1200">
                <a:solidFill>
                  <a:schemeClr val="tx1">
                    <a:lumMod val="50000"/>
                    <a:lumOff val="50000"/>
                    <a:alpha val="83000"/>
                  </a:schemeClr>
                </a:solidFill>
              </a:rPr>
              <a:t>Cloud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D7E1873-8D6C-B23A-6C7D-F1C128EB850F}"/>
              </a:ext>
            </a:extLst>
          </p:cNvPr>
          <p:cNvSpPr txBox="1"/>
          <p:nvPr/>
        </p:nvSpPr>
        <p:spPr>
          <a:xfrm>
            <a:off x="1307399" y="3196748"/>
            <a:ext cx="10762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en-US" sz="1200">
                <a:solidFill>
                  <a:schemeClr val="tx1">
                    <a:lumMod val="50000"/>
                    <a:lumOff val="50000"/>
                    <a:alpha val="83000"/>
                  </a:schemeClr>
                </a:solidFill>
              </a:rPr>
              <a:t>CICD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4BAC7C-B2BD-4C5A-AFAF-A58416C16B20}"/>
              </a:ext>
            </a:extLst>
          </p:cNvPr>
          <p:cNvSpPr txBox="1"/>
          <p:nvPr/>
        </p:nvSpPr>
        <p:spPr>
          <a:xfrm>
            <a:off x="10025048" y="3193806"/>
            <a:ext cx="10762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200">
                <a:solidFill>
                  <a:schemeClr val="tx1">
                    <a:lumMod val="50000"/>
                    <a:lumOff val="50000"/>
                    <a:alpha val="83000"/>
                  </a:schemeClr>
                </a:solidFill>
              </a:rPr>
              <a:t>Posture Mgmt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0FF997-1D86-29BA-E517-E27564B249B1}"/>
              </a:ext>
            </a:extLst>
          </p:cNvPr>
          <p:cNvSpPr txBox="1"/>
          <p:nvPr/>
        </p:nvSpPr>
        <p:spPr>
          <a:xfrm>
            <a:off x="10025048" y="3624978"/>
            <a:ext cx="10762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200">
                <a:solidFill>
                  <a:schemeClr val="tx1">
                    <a:lumMod val="50000"/>
                    <a:lumOff val="50000"/>
                    <a:alpha val="83000"/>
                  </a:schemeClr>
                </a:solidFill>
              </a:rPr>
              <a:t>Supply Chain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A99FE3-7632-0282-BE14-14A587761F55}"/>
              </a:ext>
            </a:extLst>
          </p:cNvPr>
          <p:cNvSpPr txBox="1"/>
          <p:nvPr/>
        </p:nvSpPr>
        <p:spPr>
          <a:xfrm>
            <a:off x="10025048" y="2762634"/>
            <a:ext cx="10762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200">
                <a:solidFill>
                  <a:schemeClr val="tx1">
                    <a:lumMod val="50000"/>
                    <a:lumOff val="50000"/>
                    <a:alpha val="83000"/>
                  </a:schemeClr>
                </a:solidFill>
              </a:rPr>
              <a:t>ITSM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DCA151-20BE-352F-33C8-180C0D6730A3}"/>
              </a:ext>
            </a:extLst>
          </p:cNvPr>
          <p:cNvSpPr txBox="1"/>
          <p:nvPr/>
        </p:nvSpPr>
        <p:spPr>
          <a:xfrm>
            <a:off x="10025048" y="4056150"/>
            <a:ext cx="10762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200">
                <a:solidFill>
                  <a:schemeClr val="tx1">
                    <a:lumMod val="50000"/>
                    <a:lumOff val="50000"/>
                    <a:alpha val="83000"/>
                  </a:schemeClr>
                </a:solidFill>
              </a:rPr>
              <a:t>Compliance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D8354E-0383-E802-B30F-DA77E08151F2}"/>
              </a:ext>
            </a:extLst>
          </p:cNvPr>
          <p:cNvSpPr txBox="1"/>
          <p:nvPr/>
        </p:nvSpPr>
        <p:spPr>
          <a:xfrm>
            <a:off x="10025048" y="4487321"/>
            <a:ext cx="10762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200">
                <a:solidFill>
                  <a:schemeClr val="tx1">
                    <a:lumMod val="50000"/>
                    <a:lumOff val="50000"/>
                    <a:alpha val="83000"/>
                  </a:schemeClr>
                </a:solidFill>
              </a:rPr>
              <a:t>OSPO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0989B4-11A4-5264-43CC-D223237867EE}"/>
              </a:ext>
            </a:extLst>
          </p:cNvPr>
          <p:cNvSpPr txBox="1"/>
          <p:nvPr/>
        </p:nvSpPr>
        <p:spPr>
          <a:xfrm rot="1247716">
            <a:off x="9505738" y="2256597"/>
            <a:ext cx="232674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854075" algn="ctr">
              <a:spcBef>
                <a:spcPts val="0"/>
              </a:spcBef>
              <a:spcAft>
                <a:spcPts val="600"/>
              </a:spcAft>
            </a:pPr>
            <a:r>
              <a:rPr lang="en-US">
                <a:solidFill>
                  <a:schemeClr val="bg1">
                    <a:alpha val="32000"/>
                  </a:schemeClr>
                </a:solidFill>
              </a:rPr>
              <a:t>Governance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A921D8-93C2-E75C-C77A-5D9366B54091}"/>
              </a:ext>
            </a:extLst>
          </p:cNvPr>
          <p:cNvGrpSpPr/>
          <p:nvPr/>
        </p:nvGrpSpPr>
        <p:grpSpPr>
          <a:xfrm>
            <a:off x="6006326" y="2828880"/>
            <a:ext cx="440737" cy="440737"/>
            <a:chOff x="3543072" y="2963460"/>
            <a:chExt cx="440737" cy="440737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20E1DF27-6401-010E-CD0C-5ECF8746A5B6}"/>
                </a:ext>
              </a:extLst>
            </p:cNvPr>
            <p:cNvGrpSpPr/>
            <p:nvPr/>
          </p:nvGrpSpPr>
          <p:grpSpPr>
            <a:xfrm>
              <a:off x="3543072" y="2963460"/>
              <a:ext cx="440737" cy="440737"/>
              <a:chOff x="3761748" y="3801003"/>
              <a:chExt cx="539028" cy="539028"/>
            </a:xfrm>
          </p:grpSpPr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3DD1C642-75B1-62F3-F7CD-881F9794B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flipH="1">
                <a:off x="3761748" y="3801003"/>
                <a:ext cx="539028" cy="539028"/>
              </a:xfrm>
              <a:prstGeom prst="rect">
                <a:avLst/>
              </a:prstGeom>
            </p:spPr>
          </p:pic>
          <p:pic>
            <p:nvPicPr>
              <p:cNvPr id="92" name="Graphic 91">
                <a:extLst>
                  <a:ext uri="{FF2B5EF4-FFF2-40B4-BE49-F238E27FC236}">
                    <a16:creationId xmlns:a16="http://schemas.microsoft.com/office/drawing/2014/main" id="{B5772EB5-0E00-883B-B59B-62E3380929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964553" y="3925629"/>
                <a:ext cx="205607" cy="205607"/>
              </a:xfrm>
              <a:prstGeom prst="rect">
                <a:avLst/>
              </a:prstGeom>
            </p:spPr>
          </p:pic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7D51749-476F-501C-FD78-125165A3901A}"/>
                </a:ext>
              </a:extLst>
            </p:cNvPr>
            <p:cNvSpPr/>
            <p:nvPr/>
          </p:nvSpPr>
          <p:spPr>
            <a:xfrm>
              <a:off x="3699616" y="3042807"/>
              <a:ext cx="205046" cy="2050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0"/>
                </a:spcBef>
                <a:spcAft>
                  <a:spcPts val="600"/>
                </a:spcAft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9E3132-9EA1-9384-5205-C5273B6014E8}"/>
                </a:ext>
              </a:extLst>
            </p:cNvPr>
            <p:cNvSpPr/>
            <p:nvPr/>
          </p:nvSpPr>
          <p:spPr>
            <a:xfrm>
              <a:off x="3732536" y="3158188"/>
              <a:ext cx="13439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0"/>
                </a:spcBef>
                <a:spcAft>
                  <a:spcPts val="600"/>
                </a:spcAft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3F370A-9F4D-9018-C110-855E32A0FDF9}"/>
                </a:ext>
              </a:extLst>
            </p:cNvPr>
            <p:cNvSpPr/>
            <p:nvPr/>
          </p:nvSpPr>
          <p:spPr>
            <a:xfrm>
              <a:off x="3729549" y="3086432"/>
              <a:ext cx="64360" cy="64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0"/>
                </a:spcBef>
                <a:spcAft>
                  <a:spcPts val="600"/>
                </a:spcAft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50FF31B-C5EC-0682-909F-4DC27569D931}"/>
                </a:ext>
              </a:extLst>
            </p:cNvPr>
            <p:cNvSpPr/>
            <p:nvPr/>
          </p:nvSpPr>
          <p:spPr>
            <a:xfrm>
              <a:off x="3802574" y="3086432"/>
              <a:ext cx="64360" cy="64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0"/>
                </a:spcBef>
                <a:spcAft>
                  <a:spcPts val="600"/>
                </a:spcAft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3C2F774-76FC-7A17-7E07-1588B0BA8238}"/>
              </a:ext>
            </a:extLst>
          </p:cNvPr>
          <p:cNvSpPr/>
          <p:nvPr/>
        </p:nvSpPr>
        <p:spPr>
          <a:xfrm>
            <a:off x="2628325" y="3981393"/>
            <a:ext cx="7264336" cy="322442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80B580D-06C2-6D5F-8C3A-78138F2F5472}"/>
              </a:ext>
            </a:extLst>
          </p:cNvPr>
          <p:cNvSpPr/>
          <p:nvPr/>
        </p:nvSpPr>
        <p:spPr>
          <a:xfrm>
            <a:off x="2623293" y="4391329"/>
            <a:ext cx="7264336" cy="322442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A19246C-47B2-9802-D36B-561E7F52BFE4}"/>
              </a:ext>
            </a:extLst>
          </p:cNvPr>
          <p:cNvSpPr/>
          <p:nvPr/>
        </p:nvSpPr>
        <p:spPr>
          <a:xfrm>
            <a:off x="2618749" y="4802056"/>
            <a:ext cx="7264336" cy="322442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DB9C4C-3BFE-3949-0761-9A563FF0031C}"/>
              </a:ext>
            </a:extLst>
          </p:cNvPr>
          <p:cNvCxnSpPr>
            <a:cxnSpLocks/>
          </p:cNvCxnSpPr>
          <p:nvPr/>
        </p:nvCxnSpPr>
        <p:spPr>
          <a:xfrm>
            <a:off x="5198875" y="5205652"/>
            <a:ext cx="0" cy="216532"/>
          </a:xfrm>
          <a:prstGeom prst="line">
            <a:avLst/>
          </a:prstGeom>
          <a:ln w="1905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E854B93-6E11-4872-A8F6-1738296CEE68}"/>
              </a:ext>
            </a:extLst>
          </p:cNvPr>
          <p:cNvSpPr txBox="1"/>
          <p:nvPr/>
        </p:nvSpPr>
        <p:spPr>
          <a:xfrm>
            <a:off x="2663818" y="4009761"/>
            <a:ext cx="7215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bg1"/>
                </a:solidFill>
              </a:rPr>
              <a:t>Open Source Select</a:t>
            </a:r>
          </a:p>
        </p:txBody>
      </p:sp>
      <p:pic>
        <p:nvPicPr>
          <p:cNvPr id="18" name="Picture 2" descr="The Debricked Blog | Welcome onboard!">
            <a:extLst>
              <a:ext uri="{FF2B5EF4-FFF2-40B4-BE49-F238E27FC236}">
                <a16:creationId xmlns:a16="http://schemas.microsoft.com/office/drawing/2014/main" id="{5D6F21EE-6FCA-9F14-DC64-64948FFAD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69"/>
          <a:stretch/>
        </p:blipFill>
        <p:spPr bwMode="auto">
          <a:xfrm>
            <a:off x="5300854" y="3994513"/>
            <a:ext cx="189977" cy="32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741C2AC6-CC9F-A248-02E9-957A9CE15FF6}"/>
              </a:ext>
            </a:extLst>
          </p:cNvPr>
          <p:cNvSpPr txBox="1"/>
          <p:nvPr/>
        </p:nvSpPr>
        <p:spPr>
          <a:xfrm>
            <a:off x="2663818" y="4425317"/>
            <a:ext cx="7215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bg1"/>
                </a:solidFill>
              </a:rPr>
              <a:t>Fortify Aviator</a:t>
            </a: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5478F2D-AE50-98C4-EC35-13D9F166E37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279" b="36788"/>
          <a:stretch/>
        </p:blipFill>
        <p:spPr>
          <a:xfrm>
            <a:off x="5172169" y="4433878"/>
            <a:ext cx="532454" cy="22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80BA6E-44B6-144F-F4E3-455DB65F2BD2}"/>
              </a:ext>
            </a:extLst>
          </p:cNvPr>
          <p:cNvSpPr txBox="1"/>
          <p:nvPr/>
        </p:nvSpPr>
        <p:spPr>
          <a:xfrm>
            <a:off x="2623293" y="4824777"/>
            <a:ext cx="7224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bg1"/>
                </a:solidFill>
              </a:rPr>
              <a:t>Secure Development Training</a:t>
            </a:r>
          </a:p>
        </p:txBody>
      </p:sp>
      <p:pic>
        <p:nvPicPr>
          <p:cNvPr id="31" name="Picture 30" descr="A white and black logo&#10;&#10;Description automatically generated">
            <a:extLst>
              <a:ext uri="{FF2B5EF4-FFF2-40B4-BE49-F238E27FC236}">
                <a16:creationId xmlns:a16="http://schemas.microsoft.com/office/drawing/2014/main" id="{F63F5610-7FFD-F440-DA10-829F147C8EF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00212" y="4875056"/>
            <a:ext cx="185747" cy="18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15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0900-0296-C468-0AE9-368AECFC2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Fortify ABAP – What’s New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F684D-A97F-F4FA-4822-781F67037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F1F6B-C8CD-6971-2025-702248F90A61}"/>
              </a:ext>
            </a:extLst>
          </p:cNvPr>
          <p:cNvSpPr txBox="1"/>
          <p:nvPr/>
        </p:nvSpPr>
        <p:spPr>
          <a:xfrm>
            <a:off x="395577" y="1042673"/>
            <a:ext cx="11532898" cy="3031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Fortify Static Code Analyzer version 24.4 supports ABAP Platform 2023 / ABAP 7.58</a:t>
            </a:r>
          </a:p>
          <a:p>
            <a:endParaRPr lang="en-US" dirty="0"/>
          </a:p>
          <a:p>
            <a:r>
              <a:rPr lang="en-US" dirty="0"/>
              <a:t>The support includes S/4 HANA.</a:t>
            </a:r>
          </a:p>
          <a:p>
            <a:endParaRPr lang="en-US" dirty="0"/>
          </a:p>
          <a:p>
            <a:r>
              <a:rPr lang="en-US" dirty="0"/>
              <a:t>Version 24.4 also improves our support for the older ABAP 6 version</a:t>
            </a:r>
          </a:p>
          <a:p>
            <a:endParaRPr lang="en-US" dirty="0"/>
          </a:p>
          <a:p>
            <a:r>
              <a:rPr lang="en-US" sz="1600" dirty="0"/>
              <a:t>Minor limitation: data flows through “table types”, “REDUCE” operator not yet supported.</a:t>
            </a:r>
          </a:p>
        </p:txBody>
      </p:sp>
    </p:spTree>
    <p:extLst>
      <p:ext uri="{BB962C8B-B14F-4D97-AF65-F5344CB8AC3E}">
        <p14:creationId xmlns:p14="http://schemas.microsoft.com/office/powerpoint/2010/main" val="2778303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0900-0296-C468-0AE9-368AECFC2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Fortify ABAP – Latest Rule pack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7F873-B162-673E-9D8F-4944AD2DB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11E294-276D-2FBE-6889-B92BF72406CE}"/>
              </a:ext>
            </a:extLst>
          </p:cNvPr>
          <p:cNvSpPr txBox="1"/>
          <p:nvPr/>
        </p:nvSpPr>
        <p:spPr>
          <a:xfrm>
            <a:off x="322958" y="927219"/>
            <a:ext cx="11532898" cy="1402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Fortify Software Security Content Update 25.1 - Fortify Tips - OpenText Fortify</a:t>
            </a:r>
            <a:endParaRPr lang="en-US" dirty="0"/>
          </a:p>
          <a:p>
            <a:pPr algn="l"/>
            <a:r>
              <a:rPr lang="en-US" sz="1400" b="0" i="0" dirty="0">
                <a:solidFill>
                  <a:srgbClr val="000000"/>
                </a:solidFill>
                <a:effectLst/>
                <a:latin typeface="Aktiv Grotesk reg"/>
              </a:rPr>
              <a:t>ABAP (Advanced Business Application Programming) is SAP’s primary programming language for developing robust business applications within the SAP ecosystem. It supports both procedural and object-oriented paradigms, integrates seamlessly with SAP’s data and application frameworks, and underpins a wide range of enterprise-level solutions. Improvements to category coverage span 11 existing categories and adds support for the following categories in ABAP applications: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1A6CA63-B650-BCD8-62CA-B6B2B78D9BA9}"/>
              </a:ext>
            </a:extLst>
          </p:cNvPr>
          <p:cNvGraphicFramePr/>
          <p:nvPr/>
        </p:nvGraphicFramePr>
        <p:xfrm>
          <a:off x="-1608509" y="2495372"/>
          <a:ext cx="11043065" cy="3165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53889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0900-0296-C468-0AE9-368AECFC2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Fortify Scan ABAP – Coverage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F1F6B-C8CD-6971-2025-702248F90A61}"/>
              </a:ext>
            </a:extLst>
          </p:cNvPr>
          <p:cNvSpPr txBox="1"/>
          <p:nvPr/>
        </p:nvSpPr>
        <p:spPr>
          <a:xfrm>
            <a:off x="395577" y="1042673"/>
            <a:ext cx="115328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Fortify has a comprehensive set of rules for finding vulnerabilities in SAP ABAP Code (see </a:t>
            </a:r>
            <a:r>
              <a:rPr lang="en-US" dirty="0">
                <a:hlinkClick r:id="rId3"/>
              </a:rPr>
              <a:t>https://vulncat.fortify.com/en/weakness?codelang=ABAP</a:t>
            </a:r>
            <a:r>
              <a:rPr lang="en-US" dirty="0"/>
              <a:t> for some examples).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C65E9E-F652-E84D-2AEC-54C3FA1EF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25" y="1852762"/>
            <a:ext cx="10778662" cy="48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70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person, suit, wearing, posing&#10;&#10;Description automatically generated">
            <a:extLst>
              <a:ext uri="{FF2B5EF4-FFF2-40B4-BE49-F238E27FC236}">
                <a16:creationId xmlns:a16="http://schemas.microsoft.com/office/drawing/2014/main" id="{130333E1-C95B-0A7E-350C-23AD89712624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/>
          <a:srcRect l="23092" r="23092"/>
          <a:stretch/>
        </p:blipFill>
        <p:spPr>
          <a:xfrm>
            <a:off x="7086600" y="827365"/>
            <a:ext cx="4360762" cy="508476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362B6A-A852-1C44-24A3-30410C7C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1"/>
            <a:ext cx="6388100" cy="97313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330AB-A609-71E8-204D-8CE83295D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6363"/>
            <a:ext cx="6388100" cy="4535487"/>
          </a:xfrm>
        </p:spPr>
        <p:txBody>
          <a:bodyPr/>
          <a:lstStyle/>
          <a:p>
            <a:pPr lvl="1">
              <a:spcBef>
                <a:spcPts val="0"/>
              </a:spcBef>
              <a:spcAft>
                <a:spcPts val="2400"/>
              </a:spcAft>
            </a:pPr>
            <a:r>
              <a:rPr lang="en-US" sz="2400" dirty="0"/>
              <a:t>SAP Evolution (ERP+)</a:t>
            </a:r>
          </a:p>
          <a:p>
            <a:pPr lvl="1">
              <a:spcBef>
                <a:spcPts val="0"/>
              </a:spcBef>
              <a:spcAft>
                <a:spcPts val="2400"/>
              </a:spcAft>
            </a:pPr>
            <a:r>
              <a:rPr lang="en-US" sz="2400" dirty="0"/>
              <a:t>SAP Customization</a:t>
            </a:r>
          </a:p>
          <a:p>
            <a:pPr lvl="1">
              <a:spcBef>
                <a:spcPts val="0"/>
              </a:spcBef>
              <a:spcAft>
                <a:spcPts val="2400"/>
              </a:spcAft>
            </a:pPr>
            <a:r>
              <a:rPr lang="en-US" sz="2400" dirty="0"/>
              <a:t>SAP Development Stack</a:t>
            </a:r>
          </a:p>
          <a:p>
            <a:pPr lvl="1">
              <a:spcBef>
                <a:spcPts val="0"/>
              </a:spcBef>
              <a:spcAft>
                <a:spcPts val="2400"/>
              </a:spcAft>
            </a:pPr>
            <a:r>
              <a:rPr lang="en-US" sz="2400" dirty="0"/>
              <a:t>OpenText AppSec solutions for SAP</a:t>
            </a:r>
          </a:p>
          <a:p>
            <a:pPr lvl="1">
              <a:spcBef>
                <a:spcPts val="0"/>
              </a:spcBef>
              <a:spcAft>
                <a:spcPts val="2400"/>
              </a:spcAft>
            </a:pPr>
            <a:r>
              <a:rPr lang="en-US" sz="2400" dirty="0"/>
              <a:t>Competition</a:t>
            </a:r>
          </a:p>
        </p:txBody>
      </p:sp>
    </p:spTree>
    <p:extLst>
      <p:ext uri="{BB962C8B-B14F-4D97-AF65-F5344CB8AC3E}">
        <p14:creationId xmlns:p14="http://schemas.microsoft.com/office/powerpoint/2010/main" val="161126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0900-0296-C468-0AE9-368AECFC2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Fortify Scan ABAP –</a:t>
            </a:r>
            <a:r>
              <a:rPr lang="en-US" b="1" dirty="0"/>
              <a:t>Extractor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60104-E28E-18C2-517F-DA7C78106696}"/>
              </a:ext>
            </a:extLst>
          </p:cNvPr>
          <p:cNvSpPr txBox="1"/>
          <p:nvPr/>
        </p:nvSpPr>
        <p:spPr>
          <a:xfrm>
            <a:off x="276711" y="940681"/>
            <a:ext cx="116385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Fortify ABAP Extractor</a:t>
            </a:r>
            <a:r>
              <a:rPr lang="en-US" dirty="0"/>
              <a:t> automates the process of extracting SAP ABAP Program code and scanning for vulnerabilities.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D42934-21F5-DC78-77A4-1C2375C82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87" y="1636868"/>
            <a:ext cx="4854661" cy="4659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D18815-1778-3EAB-C36F-D2FF66FDD408}"/>
              </a:ext>
            </a:extLst>
          </p:cNvPr>
          <p:cNvSpPr txBox="1"/>
          <p:nvPr/>
        </p:nvSpPr>
        <p:spPr>
          <a:xfrm>
            <a:off x="5807234" y="1636868"/>
            <a:ext cx="60745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ABAP Extractor – Various Options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AAEAA-E44A-C6DB-9F16-054C29671309}"/>
              </a:ext>
            </a:extLst>
          </p:cNvPr>
          <p:cNvSpPr txBox="1"/>
          <p:nvPr/>
        </p:nvSpPr>
        <p:spPr>
          <a:xfrm>
            <a:off x="5813593" y="5917319"/>
            <a:ext cx="6101696" cy="741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100" dirty="0">
                <a:hlinkClick r:id="rId4"/>
              </a:rPr>
              <a:t>https://www.microfocus.com/documentation/fortify-static-code-analyzer-and-tools/2440/SCA_Help_24.4.0/index.htm#abap/RunABAPExtractor.htm?Highlight=ABAP</a:t>
            </a:r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95934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0900-0296-C468-0AE9-368AECFC2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Fortify Scan ABAP –</a:t>
            </a:r>
            <a:r>
              <a:rPr lang="en-US" b="1" dirty="0"/>
              <a:t> Scan Results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7766A-10C5-C24A-8B8A-F98AF5982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18" y="1731455"/>
            <a:ext cx="6730378" cy="4314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99C7F9-1E25-54A5-7F70-85753E351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538" y="1731455"/>
            <a:ext cx="3347564" cy="27047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28038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0900-0296-C468-0AE9-368AECFC2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Fortify ABAP –</a:t>
            </a:r>
            <a:r>
              <a:rPr lang="en-US" b="1" dirty="0"/>
              <a:t> Integration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A687E9-3555-6CFE-E361-ADDE0C6F5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" y="2941277"/>
            <a:ext cx="1780186" cy="9754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E99B2E-7B69-C4F3-541A-3837B65F3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561" y="3041869"/>
            <a:ext cx="1688738" cy="77425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FDDA9A-AF4E-50B6-6976-5D4C2D162C34}"/>
              </a:ext>
            </a:extLst>
          </p:cNvPr>
          <p:cNvCxnSpPr>
            <a:stCxn id="8" idx="3"/>
            <a:endCxn id="14" idx="1"/>
          </p:cNvCxnSpPr>
          <p:nvPr/>
        </p:nvCxnSpPr>
        <p:spPr>
          <a:xfrm flipV="1">
            <a:off x="2043711" y="3428999"/>
            <a:ext cx="739850" cy="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70FC9FA4-5C03-F80E-4B1B-6156C6EECD53}"/>
              </a:ext>
            </a:extLst>
          </p:cNvPr>
          <p:cNvGraphicFramePr/>
          <p:nvPr/>
        </p:nvGraphicFramePr>
        <p:xfrm>
          <a:off x="5666624" y="836539"/>
          <a:ext cx="5472725" cy="4065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080D99-B3CA-1E11-21F7-C0D5ABB9DE43}"/>
              </a:ext>
            </a:extLst>
          </p:cNvPr>
          <p:cNvCxnSpPr>
            <a:stCxn id="14" idx="3"/>
          </p:cNvCxnSpPr>
          <p:nvPr/>
        </p:nvCxnSpPr>
        <p:spPr>
          <a:xfrm flipV="1">
            <a:off x="4472299" y="1922804"/>
            <a:ext cx="1194325" cy="150619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FD073E-3783-FDDE-5FF9-1509B00D1D3A}"/>
              </a:ext>
            </a:extLst>
          </p:cNvPr>
          <p:cNvCxnSpPr>
            <a:stCxn id="14" idx="3"/>
          </p:cNvCxnSpPr>
          <p:nvPr/>
        </p:nvCxnSpPr>
        <p:spPr>
          <a:xfrm flipV="1">
            <a:off x="4472299" y="3041869"/>
            <a:ext cx="1194325" cy="38713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7E75AA-6059-53C9-1107-00790D8A074A}"/>
              </a:ext>
            </a:extLst>
          </p:cNvPr>
          <p:cNvCxnSpPr>
            <a:stCxn id="14" idx="3"/>
          </p:cNvCxnSpPr>
          <p:nvPr/>
        </p:nvCxnSpPr>
        <p:spPr>
          <a:xfrm>
            <a:off x="4472299" y="3428999"/>
            <a:ext cx="1194325" cy="68413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476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t>ABAPGit Integration with Fortify Security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endParaRPr/>
          </a:p>
          <a:p>
            <a:pPr algn="l">
              <a:defRPr sz="1800">
                <a:solidFill>
                  <a:srgbClr val="000000"/>
                </a:solidFill>
              </a:defRPr>
            </a:pPr>
            <a:r>
              <a:t>Use ABAPGit to export ABAP code from SAP system into Git repository</a:t>
            </a:r>
          </a:p>
          <a:p>
            <a:pPr algn="l">
              <a:defRPr sz="1800">
                <a:solidFill>
                  <a:srgbClr val="000000"/>
                </a:solidFill>
              </a:defRPr>
            </a:pPr>
            <a:r>
              <a:t>Enable version control and CI/CD pipelines for ABAP development</a:t>
            </a:r>
          </a:p>
          <a:p>
            <a:pPr algn="l">
              <a:defRPr sz="1800">
                <a:solidFill>
                  <a:srgbClr val="000000"/>
                </a:solidFill>
              </a:defRPr>
            </a:pPr>
            <a:r>
              <a:t>Extract ABAP source code using Fortify ABAP Extractor (via YSCA transaction)</a:t>
            </a:r>
          </a:p>
          <a:p>
            <a:pPr algn="l">
              <a:defRPr sz="1800">
                <a:solidFill>
                  <a:srgbClr val="000000"/>
                </a:solidFill>
              </a:defRPr>
            </a:pPr>
            <a:r>
              <a:t>Run Fortify Static Code Analyzer on extracted ABAP files</a:t>
            </a:r>
          </a:p>
          <a:p>
            <a:pPr algn="l">
              <a:defRPr sz="1800">
                <a:solidFill>
                  <a:srgbClr val="000000"/>
                </a:solidFill>
              </a:defRPr>
            </a:pPr>
            <a:r>
              <a:t>Review vulnerabilities in Fortify Software Security Center (SSC)</a:t>
            </a:r>
          </a:p>
          <a:p>
            <a:pPr algn="l">
              <a:defRPr sz="1800">
                <a:solidFill>
                  <a:srgbClr val="000000"/>
                </a:solidFill>
              </a:defRPr>
            </a:pPr>
            <a:r>
              <a:t>Combine with abaplint for lightweight static checks in GitHub/GitLab CI</a:t>
            </a:r>
          </a:p>
        </p:txBody>
      </p:sp>
    </p:spTree>
    <p:extLst>
      <p:ext uri="{BB962C8B-B14F-4D97-AF65-F5344CB8AC3E}">
        <p14:creationId xmlns:p14="http://schemas.microsoft.com/office/powerpoint/2010/main" val="184348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A6AB8A-31E6-5768-1B7F-83B5763CD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FD4AA-5409-AD58-F6AE-F4381BA74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73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8187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/>
        <p:txBody>
          <a:bodyPr/>
          <a:lstStyle/>
          <a:p>
            <a:r>
              <a:rPr lang="en-US" dirty="0"/>
              <a:t>SAP Evolution (ERP and beyond)</a:t>
            </a:r>
            <a:endParaRPr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72A6BB-BD5C-DFFC-9AC6-F04A02E32F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1392103"/>
              </p:ext>
            </p:extLst>
          </p:nvPr>
        </p:nvGraphicFramePr>
        <p:xfrm>
          <a:off x="1022348" y="1125539"/>
          <a:ext cx="970280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ED5E6-8101-4B4B-21BF-87900538C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SAP BTP (Business Technology Platform)</a:t>
            </a:r>
          </a:p>
        </p:txBody>
      </p:sp>
      <p:pic>
        <p:nvPicPr>
          <p:cNvPr id="6" name="Picture 5" descr="A diagram of sap software&#10;&#10;AI-generated content may be incorrect.">
            <a:extLst>
              <a:ext uri="{FF2B5EF4-FFF2-40B4-BE49-F238E27FC236}">
                <a16:creationId xmlns:a16="http://schemas.microsoft.com/office/drawing/2014/main" id="{140A1BDF-45CA-B743-F275-62499C18E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36" y="1125539"/>
            <a:ext cx="8397978" cy="559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4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3793E-EC78-F0C3-BC2E-76D34C3BC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SAP Migrations from ECC to S4/HANA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5822D8-6F6C-F529-2B8E-FCC59DEE3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By end of Q4 2024, ~</a:t>
            </a:r>
            <a:r>
              <a:rPr lang="en-US" b="1" dirty="0"/>
              <a:t>39</a:t>
            </a:r>
            <a:r>
              <a:rPr lang="en-US" dirty="0"/>
              <a:t>% of ECC customers had licensed S/4HANA. 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>
                <a:hlinkClick r:id="rId2"/>
              </a:rPr>
              <a:t>The Register</a:t>
            </a:r>
            <a:r>
              <a:rPr lang="en-US" dirty="0"/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~</a:t>
            </a:r>
            <a:r>
              <a:rPr lang="en-US" b="1" dirty="0"/>
              <a:t>28</a:t>
            </a:r>
            <a:r>
              <a:rPr lang="en-US" dirty="0"/>
              <a:t>% (or slightly more) had fully migrated / were live as of early 2025. 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>
                <a:hlinkClick r:id="rId3"/>
              </a:rPr>
              <a:t>Datalink Dynamics</a:t>
            </a:r>
            <a:r>
              <a:rPr lang="en-US" dirty="0"/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Many are still in transition, planning, or evaluating.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>
                <a:hlinkClick r:id="rId3"/>
              </a:rPr>
              <a:t>Datalink Dynamics</a:t>
            </a:r>
            <a:r>
              <a:rPr lang="en-US" dirty="0"/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is project that ~</a:t>
            </a:r>
            <a:r>
              <a:rPr lang="en-US" b="1" dirty="0"/>
              <a:t>57</a:t>
            </a:r>
            <a:r>
              <a:rPr lang="en-US" dirty="0"/>
              <a:t>% will have completed migration end of 2027, ~</a:t>
            </a:r>
            <a:r>
              <a:rPr lang="en-US" b="1" dirty="0"/>
              <a:t>80</a:t>
            </a:r>
            <a:r>
              <a:rPr lang="en-US" dirty="0"/>
              <a:t>% by end of 2030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~</a:t>
            </a:r>
            <a:r>
              <a:rPr lang="en-US" b="1" dirty="0"/>
              <a:t>17</a:t>
            </a:r>
            <a:r>
              <a:rPr lang="en-US" dirty="0"/>
              <a:t>% of SAP ERP customers run in the cloud (30-33% for S/4HANA only)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~</a:t>
            </a:r>
            <a:r>
              <a:rPr lang="en-US" b="1" dirty="0"/>
              <a:t>55</a:t>
            </a:r>
            <a:r>
              <a:rPr lang="en-US" dirty="0"/>
              <a:t>% of SAP customers use BTP (73% of which in context of S/4HANA)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>
                <a:hlinkClick r:id="rId4"/>
              </a:rPr>
              <a:t>ASUG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647240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SAP </a:t>
            </a:r>
            <a:r>
              <a:rPr lang="en-US" dirty="0"/>
              <a:t>Typical Customizations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8168E-F04D-E9DA-646C-46ECA0ED0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15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8A95A-F915-5869-AA74-78D80766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SAP Development Stack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05ADECE-1631-785D-8F2C-E00BA1129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A diagram of a software development stack&#10;&#10;AI-generated content may be incorrect.">
            <a:extLst>
              <a:ext uri="{FF2B5EF4-FFF2-40B4-BE49-F238E27FC236}">
                <a16:creationId xmlns:a16="http://schemas.microsoft.com/office/drawing/2014/main" id="{7352015C-277C-6F26-1D2D-F6591DAD2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5"/>
          <a:stretch>
            <a:fillRect/>
          </a:stretch>
        </p:blipFill>
        <p:spPr>
          <a:xfrm>
            <a:off x="1718982" y="1228165"/>
            <a:ext cx="9087971" cy="534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78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49FA-517B-A808-4CF1-1A6DCDEED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ABAP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2DF5A-7BB9-8BD7-86D4-D227A8CAE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76363"/>
            <a:ext cx="11277601" cy="856883"/>
          </a:xfrm>
        </p:spPr>
        <p:txBody>
          <a:bodyPr/>
          <a:lstStyle/>
          <a:p>
            <a:r>
              <a:rPr lang="en-US" dirty="0"/>
              <a:t>ABAP (Advanced Business Application Programming), SAP’s proprietary programming language, has undergone significant evolution since its inception in the 1980s.</a:t>
            </a:r>
          </a:p>
          <a:p>
            <a:pPr marL="565150" lvl="1" indent="-342900"/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27DA62C-FC2A-C80F-58BA-77E09728413E}"/>
              </a:ext>
            </a:extLst>
          </p:cNvPr>
          <p:cNvGraphicFramePr/>
          <p:nvPr/>
        </p:nvGraphicFramePr>
        <p:xfrm>
          <a:off x="510927" y="2233246"/>
          <a:ext cx="10787188" cy="3905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30334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dirty="0"/>
              <a:t>SAP </a:t>
            </a:r>
            <a:r>
              <a:rPr lang="en-US" dirty="0"/>
              <a:t>Custom </a:t>
            </a:r>
            <a:r>
              <a:rPr dirty="0"/>
              <a:t>Development</a:t>
            </a:r>
            <a:r>
              <a:rPr lang="en-US" dirty="0"/>
              <a:t> </a:t>
            </a:r>
            <a:r>
              <a:rPr dirty="0"/>
              <a:t>Approaches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00BE79-E39C-0351-4E6F-13085C2762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8069050"/>
              </p:ext>
            </p:extLst>
          </p:nvPr>
        </p:nvGraphicFramePr>
        <p:xfrm>
          <a:off x="457200" y="1376363"/>
          <a:ext cx="11277600" cy="4833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7253327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Master">
  <a:themeElements>
    <a:clrScheme name="OpenText FY24 1">
      <a:dk1>
        <a:srgbClr val="000000"/>
      </a:dk1>
      <a:lt1>
        <a:srgbClr val="FFFFFF"/>
      </a:lt1>
      <a:dk2>
        <a:srgbClr val="383848"/>
      </a:dk2>
      <a:lt2>
        <a:srgbClr val="E8E9EC"/>
      </a:lt2>
      <a:accent1>
        <a:srgbClr val="00008B"/>
      </a:accent1>
      <a:accent2>
        <a:srgbClr val="1A69FF"/>
      </a:accent2>
      <a:accent3>
        <a:srgbClr val="67677C"/>
      </a:accent3>
      <a:accent4>
        <a:srgbClr val="E8E9EC"/>
      </a:accent4>
      <a:accent5>
        <a:srgbClr val="E1BC36"/>
      </a:accent5>
      <a:accent6>
        <a:srgbClr val="001D50"/>
      </a:accent6>
      <a:hlink>
        <a:srgbClr val="1A69FF"/>
      </a:hlink>
      <a:folHlink>
        <a:srgbClr val="DCE3F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penTex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spcBef>
            <a:spcPts val="0"/>
          </a:spcBef>
          <a:spcAft>
            <a:spcPts val="600"/>
          </a:spcAft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9F9FA2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0"/>
          </a:spcBef>
          <a:spcAft>
            <a:spcPts val="600"/>
          </a:spcAft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OT Blue">
      <a:srgbClr val="0072AA"/>
    </a:custClr>
    <a:custClr name="OT Mid Blue">
      <a:srgbClr val="2DA3E0"/>
    </a:custClr>
    <a:custClr name="OT Gray">
      <a:srgbClr val="9F9FA2"/>
    </a:custClr>
    <a:custClr name="ECM">
      <a:srgbClr val="2DA3E0"/>
    </a:custClr>
    <a:custClr name="BPM">
      <a:srgbClr val="00A389"/>
    </a:custClr>
    <a:custClr name="CEM">
      <a:srgbClr val="9370B1"/>
    </a:custClr>
    <a:custClr name="Discovery">
      <a:srgbClr val="EEB111"/>
    </a:custClr>
    <a:custClr name="iX">
      <a:srgbClr val="8DC63F"/>
    </a:custClr>
  </a:custClrLst>
  <a:extLst>
    <a:ext uri="{05A4C25C-085E-4340-85A3-A5531E510DB2}">
      <thm15:themeFamily xmlns:thm15="http://schemas.microsoft.com/office/thememl/2012/main" name="OpenText-PPT-Presentation-FY25-LIGHT-jf" id="{DCB83169-99AE-BB4D-B44E-4388598AA3BB}" vid="{35965714-D183-944E-B6BA-53F7F3A737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2090</Words>
  <Application>Microsoft Office PowerPoint</Application>
  <PresentationFormat>Widescreen</PresentationFormat>
  <Paragraphs>257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Aktiv Grotesk reg</vt:lpstr>
      <vt:lpstr>Arial</vt:lpstr>
      <vt:lpstr>Courier New</vt:lpstr>
      <vt:lpstr>Metropolis</vt:lpstr>
      <vt:lpstr>Wingdings</vt:lpstr>
      <vt:lpstr>Light Master</vt:lpstr>
      <vt:lpstr>PowerPoint Presentation</vt:lpstr>
      <vt:lpstr>Agenda</vt:lpstr>
      <vt:lpstr>SAP Evolution (ERP and beyond)</vt:lpstr>
      <vt:lpstr>SAP BTP (Business Technology Platform)</vt:lpstr>
      <vt:lpstr>SAP Migrations from ECC to S4/HANA</vt:lpstr>
      <vt:lpstr>SAP Typical Customizations</vt:lpstr>
      <vt:lpstr>SAP Development Stack</vt:lpstr>
      <vt:lpstr>ABAP Evolution</vt:lpstr>
      <vt:lpstr>SAP Custom Development Approaches</vt:lpstr>
      <vt:lpstr>ABAP Development</vt:lpstr>
      <vt:lpstr>Fiori Apps Development</vt:lpstr>
      <vt:lpstr>CI/CD Tools for SAP Development</vt:lpstr>
      <vt:lpstr>SAP Application Security Practices</vt:lpstr>
      <vt:lpstr>Example SAP Development Stages and Tools</vt:lpstr>
      <vt:lpstr>Adoption Trends: ABAPGit and SAP CI/CD Tools</vt:lpstr>
      <vt:lpstr>OpenText Application Security (DevSecOps)</vt:lpstr>
      <vt:lpstr>Fortify ABAP – What’s New</vt:lpstr>
      <vt:lpstr>Fortify ABAP – Latest Rule pack</vt:lpstr>
      <vt:lpstr>Fortify Scan ABAP – Coverage</vt:lpstr>
      <vt:lpstr>Fortify Scan ABAP –Extractor </vt:lpstr>
      <vt:lpstr>Fortify Scan ABAP – Scan Results </vt:lpstr>
      <vt:lpstr>Fortify ABAP – Integration</vt:lpstr>
      <vt:lpstr>ABAPGit Integration with Fortify Security Workflow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Jason Fidler</dc:creator>
  <cp:keywords/>
  <dc:description/>
  <cp:lastModifiedBy>Kevin Lee</cp:lastModifiedBy>
  <cp:revision>36</cp:revision>
  <dcterms:created xsi:type="dcterms:W3CDTF">2024-05-22T21:12:10Z</dcterms:created>
  <dcterms:modified xsi:type="dcterms:W3CDTF">2025-10-17T11:02:55Z</dcterms:modified>
  <cp:category/>
</cp:coreProperties>
</file>